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2" r:id="rId4"/>
    <p:sldId id="258" r:id="rId5"/>
    <p:sldId id="260" r:id="rId6"/>
    <p:sldId id="602" r:id="rId7"/>
    <p:sldId id="259" r:id="rId8"/>
    <p:sldId id="261" r:id="rId9"/>
    <p:sldId id="601" r:id="rId10"/>
    <p:sldId id="268" r:id="rId11"/>
    <p:sldId id="267" r:id="rId12"/>
    <p:sldId id="269" r:id="rId13"/>
    <p:sldId id="603" r:id="rId14"/>
    <p:sldId id="266" r:id="rId15"/>
    <p:sldId id="307" r:id="rId16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366BF9-2304-42A9-9D64-A85FEAD53E8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9CF295C-CA16-4D1E-90C8-92AF8E61F3BE}">
      <dgm:prSet/>
      <dgm:spPr/>
      <dgm:t>
        <a:bodyPr/>
        <a:lstStyle/>
        <a:p>
          <a:r>
            <a:rPr lang="ru-RU" b="1"/>
            <a:t>1. Тыныс алу – </a:t>
          </a:r>
          <a:r>
            <a:rPr lang="en-US" b="1"/>
            <a:t>O2 </a:t>
          </a:r>
          <a:r>
            <a:rPr lang="ru-RU" b="1"/>
            <a:t>және </a:t>
          </a:r>
          <a:r>
            <a:rPr lang="en-US" b="1"/>
            <a:t>CO2 </a:t>
          </a:r>
          <a:r>
            <a:rPr lang="ru-RU" b="1"/>
            <a:t>тасымалдау.</a:t>
          </a:r>
          <a:endParaRPr lang="en-US"/>
        </a:p>
      </dgm:t>
    </dgm:pt>
    <dgm:pt modelId="{3BC7BF41-DE53-4983-A2C5-192391DAD175}" type="parTrans" cxnId="{6D480058-C115-40FA-BEED-851CB635FC43}">
      <dgm:prSet/>
      <dgm:spPr/>
      <dgm:t>
        <a:bodyPr/>
        <a:lstStyle/>
        <a:p>
          <a:endParaRPr lang="en-US"/>
        </a:p>
      </dgm:t>
    </dgm:pt>
    <dgm:pt modelId="{9E33D503-8C1E-421F-AC6F-A2DFA76DF285}" type="sibTrans" cxnId="{6D480058-C115-40FA-BEED-851CB635FC43}">
      <dgm:prSet/>
      <dgm:spPr/>
      <dgm:t>
        <a:bodyPr/>
        <a:lstStyle/>
        <a:p>
          <a:endParaRPr lang="en-US"/>
        </a:p>
      </dgm:t>
    </dgm:pt>
    <dgm:pt modelId="{C8985099-226E-4BF3-AD04-9B9E55C75B8D}">
      <dgm:prSet/>
      <dgm:spPr/>
      <dgm:t>
        <a:bodyPr/>
        <a:lstStyle/>
        <a:p>
          <a:r>
            <a:rPr lang="ru-RU" b="1"/>
            <a:t>2. Қоректік – қоректік заттарды тасымалдау. қан ұлпалар мен мүшелерге қоректік заттарды, суды, минералды тұздарды және витаминдерді тасымалдайды;</a:t>
          </a:r>
          <a:endParaRPr lang="en-US"/>
        </a:p>
      </dgm:t>
    </dgm:pt>
    <dgm:pt modelId="{B204A3D8-88FD-4516-A4BB-C8CC2AA16276}" type="parTrans" cxnId="{2DFD13E9-99F0-4891-A46A-3DCC8080C3BF}">
      <dgm:prSet/>
      <dgm:spPr/>
      <dgm:t>
        <a:bodyPr/>
        <a:lstStyle/>
        <a:p>
          <a:endParaRPr lang="en-US"/>
        </a:p>
      </dgm:t>
    </dgm:pt>
    <dgm:pt modelId="{0423E247-567F-49A9-9912-FA7F9AD91BE9}" type="sibTrans" cxnId="{2DFD13E9-99F0-4891-A46A-3DCC8080C3BF}">
      <dgm:prSet/>
      <dgm:spPr/>
      <dgm:t>
        <a:bodyPr/>
        <a:lstStyle/>
        <a:p>
          <a:endParaRPr lang="en-US"/>
        </a:p>
      </dgm:t>
    </dgm:pt>
    <dgm:pt modelId="{79DA68AB-9A31-4B5B-90CF-7C223BBD006C}">
      <dgm:prSet/>
      <dgm:spPr/>
      <dgm:t>
        <a:bodyPr/>
        <a:lstStyle/>
        <a:p>
          <a:r>
            <a:rPr lang="ru-RU" b="1"/>
            <a:t>3. бөліп шығару –– метаболизмнің соңғы өнімдерін сыртқа шығару үшін бүйрекке, өкпеге, теріге, ішекке беру.</a:t>
          </a:r>
          <a:endParaRPr lang="en-US"/>
        </a:p>
      </dgm:t>
    </dgm:pt>
    <dgm:pt modelId="{57B59932-A2B9-46AE-8423-3BAAFBF60B44}" type="parTrans" cxnId="{DCBA4FAF-0484-4551-BC80-D12423A08010}">
      <dgm:prSet/>
      <dgm:spPr/>
      <dgm:t>
        <a:bodyPr/>
        <a:lstStyle/>
        <a:p>
          <a:endParaRPr lang="en-US"/>
        </a:p>
      </dgm:t>
    </dgm:pt>
    <dgm:pt modelId="{A9CFE2EB-972C-49A2-AAB0-41C4C9D5577A}" type="sibTrans" cxnId="{DCBA4FAF-0484-4551-BC80-D12423A08010}">
      <dgm:prSet/>
      <dgm:spPr/>
      <dgm:t>
        <a:bodyPr/>
        <a:lstStyle/>
        <a:p>
          <a:endParaRPr lang="en-US"/>
        </a:p>
      </dgm:t>
    </dgm:pt>
    <dgm:pt modelId="{683A89D0-B02B-4B29-9930-C52415B0BD75}">
      <dgm:prSet/>
      <dgm:spPr/>
      <dgm:t>
        <a:bodyPr/>
        <a:lstStyle/>
        <a:p>
          <a:r>
            <a:rPr lang="ru-RU" b="1"/>
            <a:t>4. Су балансын реттеу.</a:t>
          </a:r>
          <a:endParaRPr lang="en-US"/>
        </a:p>
      </dgm:t>
    </dgm:pt>
    <dgm:pt modelId="{97281198-6BEE-4EF1-85A1-13F3B5B6B528}" type="parTrans" cxnId="{CABFDA58-15B8-4B6F-BE1D-C970AD2F1294}">
      <dgm:prSet/>
      <dgm:spPr/>
      <dgm:t>
        <a:bodyPr/>
        <a:lstStyle/>
        <a:p>
          <a:endParaRPr lang="en-US"/>
        </a:p>
      </dgm:t>
    </dgm:pt>
    <dgm:pt modelId="{A2819BAF-E931-4E69-8D66-BF9CFC84E758}" type="sibTrans" cxnId="{CABFDA58-15B8-4B6F-BE1D-C970AD2F1294}">
      <dgm:prSet/>
      <dgm:spPr/>
      <dgm:t>
        <a:bodyPr/>
        <a:lstStyle/>
        <a:p>
          <a:endParaRPr lang="en-US"/>
        </a:p>
      </dgm:t>
    </dgm:pt>
    <dgm:pt modelId="{98BF57CB-CA31-401B-8540-1F292A65AEDB}">
      <dgm:prSet/>
      <dgm:spPr/>
      <dgm:t>
        <a:bodyPr/>
        <a:lstStyle/>
        <a:p>
          <a:r>
            <a:rPr lang="ru-RU" b="1"/>
            <a:t>5. Буфер – 7,4+0,04 рН диапазонында қышқыл-негіз балансын сақтау</a:t>
          </a:r>
          <a:endParaRPr lang="en-US"/>
        </a:p>
      </dgm:t>
    </dgm:pt>
    <dgm:pt modelId="{BE4934ED-0C2F-4E7A-A1AE-A3AB3B98EE42}" type="parTrans" cxnId="{AE92F70C-4FF1-4CE6-B0D4-233565EBDF6D}">
      <dgm:prSet/>
      <dgm:spPr/>
      <dgm:t>
        <a:bodyPr/>
        <a:lstStyle/>
        <a:p>
          <a:endParaRPr lang="en-US"/>
        </a:p>
      </dgm:t>
    </dgm:pt>
    <dgm:pt modelId="{86EA4D8E-47EC-4E92-9616-3F9AA4FB36C1}" type="sibTrans" cxnId="{AE92F70C-4FF1-4CE6-B0D4-233565EBDF6D}">
      <dgm:prSet/>
      <dgm:spPr/>
      <dgm:t>
        <a:bodyPr/>
        <a:lstStyle/>
        <a:p>
          <a:endParaRPr lang="en-US"/>
        </a:p>
      </dgm:t>
    </dgm:pt>
    <dgm:pt modelId="{F5D9157F-BCBA-4409-8C5A-8B3EAFC79451}">
      <dgm:prSet/>
      <dgm:spPr/>
      <dgm:t>
        <a:bodyPr/>
        <a:lstStyle/>
        <a:p>
          <a:r>
            <a:rPr lang="ru-RU" b="1"/>
            <a:t>6. Терморегуляция – қан ағзаның тұрақты дене қызуын сақтайды.</a:t>
          </a:r>
          <a:endParaRPr lang="en-US"/>
        </a:p>
      </dgm:t>
    </dgm:pt>
    <dgm:pt modelId="{C2738A2E-5AE1-4BCA-BA6D-E10D6A788421}" type="parTrans" cxnId="{9064CC38-0EA6-4F4D-AD06-CD755C134411}">
      <dgm:prSet/>
      <dgm:spPr/>
      <dgm:t>
        <a:bodyPr/>
        <a:lstStyle/>
        <a:p>
          <a:endParaRPr lang="en-US"/>
        </a:p>
      </dgm:t>
    </dgm:pt>
    <dgm:pt modelId="{93F672C9-C5B7-4D0A-BC28-22D2EEC90171}" type="sibTrans" cxnId="{9064CC38-0EA6-4F4D-AD06-CD755C134411}">
      <dgm:prSet/>
      <dgm:spPr/>
      <dgm:t>
        <a:bodyPr/>
        <a:lstStyle/>
        <a:p>
          <a:endParaRPr lang="en-US"/>
        </a:p>
      </dgm:t>
    </dgm:pt>
    <dgm:pt modelId="{99F9044B-A0C3-4781-982D-C03F543C56A2}">
      <dgm:prSet/>
      <dgm:spPr/>
      <dgm:t>
        <a:bodyPr/>
        <a:lstStyle/>
        <a:p>
          <a:r>
            <a:rPr lang="ru-RU" b="1"/>
            <a:t>7. Метаболикалық (кейбір зат алмасу процестері қанның өзінде жүреді. </a:t>
          </a:r>
          <a:endParaRPr lang="en-US"/>
        </a:p>
      </dgm:t>
    </dgm:pt>
    <dgm:pt modelId="{E823AD10-DA8F-416C-8840-993CA878CFF2}" type="parTrans" cxnId="{05679FF9-7901-48A5-A0D2-D943B26DB1AF}">
      <dgm:prSet/>
      <dgm:spPr/>
      <dgm:t>
        <a:bodyPr/>
        <a:lstStyle/>
        <a:p>
          <a:endParaRPr lang="en-US"/>
        </a:p>
      </dgm:t>
    </dgm:pt>
    <dgm:pt modelId="{E75D50C0-3EF3-4F81-A53C-E63E376EDB29}" type="sibTrans" cxnId="{05679FF9-7901-48A5-A0D2-D943B26DB1AF}">
      <dgm:prSet/>
      <dgm:spPr/>
      <dgm:t>
        <a:bodyPr/>
        <a:lstStyle/>
        <a:p>
          <a:endParaRPr lang="en-US"/>
        </a:p>
      </dgm:t>
    </dgm:pt>
    <dgm:pt modelId="{4D7AEDC9-99BF-422A-A356-1FF6C2126AD8}">
      <dgm:prSet/>
      <dgm:spPr/>
      <dgm:t>
        <a:bodyPr/>
        <a:lstStyle/>
        <a:p>
          <a:r>
            <a:rPr lang="ru-RU" b="1"/>
            <a:t>8. Гормондардың тасымалдануы және зат алмасуының реттелуі.</a:t>
          </a:r>
          <a:endParaRPr lang="en-US"/>
        </a:p>
      </dgm:t>
    </dgm:pt>
    <dgm:pt modelId="{610E06FE-D6ED-4562-9D89-BA827E11EC98}" type="parTrans" cxnId="{7B2F7D4F-4E81-4FD3-9686-A699E58B6B76}">
      <dgm:prSet/>
      <dgm:spPr/>
      <dgm:t>
        <a:bodyPr/>
        <a:lstStyle/>
        <a:p>
          <a:endParaRPr lang="en-US"/>
        </a:p>
      </dgm:t>
    </dgm:pt>
    <dgm:pt modelId="{23A10577-E0A6-4FA7-8F15-CBFB2CD9816E}" type="sibTrans" cxnId="{7B2F7D4F-4E81-4FD3-9686-A699E58B6B76}">
      <dgm:prSet/>
      <dgm:spPr/>
      <dgm:t>
        <a:bodyPr/>
        <a:lstStyle/>
        <a:p>
          <a:endParaRPr lang="en-US"/>
        </a:p>
      </dgm:t>
    </dgm:pt>
    <dgm:pt modelId="{670C138E-488F-47AC-A7B7-7AFFB7BD099D}">
      <dgm:prSet/>
      <dgm:spPr/>
      <dgm:t>
        <a:bodyPr/>
        <a:lstStyle/>
        <a:p>
          <a:r>
            <a:rPr lang="ru-RU" b="1"/>
            <a:t>9. Әртүрлі метаболиттердің тасымалдануы.</a:t>
          </a:r>
          <a:endParaRPr lang="en-US"/>
        </a:p>
      </dgm:t>
    </dgm:pt>
    <dgm:pt modelId="{73F2C402-31A0-46BA-BA10-B8AE6F19C3F4}" type="parTrans" cxnId="{E402E7BC-1957-4425-A7B7-EF0CAB89CFB7}">
      <dgm:prSet/>
      <dgm:spPr/>
      <dgm:t>
        <a:bodyPr/>
        <a:lstStyle/>
        <a:p>
          <a:endParaRPr lang="en-US"/>
        </a:p>
      </dgm:t>
    </dgm:pt>
    <dgm:pt modelId="{96790E5D-4F77-4BE7-A23D-CF36F3F629FD}" type="sibTrans" cxnId="{E402E7BC-1957-4425-A7B7-EF0CAB89CFB7}">
      <dgm:prSet/>
      <dgm:spPr/>
      <dgm:t>
        <a:bodyPr/>
        <a:lstStyle/>
        <a:p>
          <a:endParaRPr lang="en-US"/>
        </a:p>
      </dgm:t>
    </dgm:pt>
    <dgm:pt modelId="{D5627866-FB6C-4AFF-AC9A-4080F035439F}">
      <dgm:prSet/>
      <dgm:spPr/>
      <dgm:t>
        <a:bodyPr/>
        <a:lstStyle/>
        <a:p>
          <a:r>
            <a:rPr lang="ru-RU" b="1"/>
            <a:t>10. Инфекциядан қорғау – қанда айналатын лейкоциттер мен антиденелер арқылы жүзеге асады.</a:t>
          </a:r>
          <a:endParaRPr lang="en-US"/>
        </a:p>
      </dgm:t>
    </dgm:pt>
    <dgm:pt modelId="{78E23D75-79C2-4226-922C-C997595B7F40}" type="parTrans" cxnId="{B9E3FC6C-5EF4-48AA-8D2F-029ED74869F7}">
      <dgm:prSet/>
      <dgm:spPr/>
      <dgm:t>
        <a:bodyPr/>
        <a:lstStyle/>
        <a:p>
          <a:endParaRPr lang="en-US"/>
        </a:p>
      </dgm:t>
    </dgm:pt>
    <dgm:pt modelId="{07839D31-7060-4533-9FE2-73340953E286}" type="sibTrans" cxnId="{B9E3FC6C-5EF4-48AA-8D2F-029ED74869F7}">
      <dgm:prSet/>
      <dgm:spPr/>
      <dgm:t>
        <a:bodyPr/>
        <a:lstStyle/>
        <a:p>
          <a:endParaRPr lang="en-US"/>
        </a:p>
      </dgm:t>
    </dgm:pt>
    <dgm:pt modelId="{B6AC9D19-B6C6-4DBD-B375-6C4D32834E95}">
      <dgm:prSet/>
      <dgm:spPr/>
      <dgm:t>
        <a:bodyPr/>
        <a:lstStyle/>
        <a:p>
          <a:r>
            <a:rPr lang="ru-RU" b="1"/>
            <a:t>11. Коагуляция (ұйып қалу). </a:t>
          </a:r>
          <a:endParaRPr lang="en-US"/>
        </a:p>
      </dgm:t>
    </dgm:pt>
    <dgm:pt modelId="{26DA55C0-7CDB-4AC2-B6EB-5FBF9DCFC9A0}" type="parTrans" cxnId="{8A2C7508-48BB-41C0-B093-59EF4E4E4947}">
      <dgm:prSet/>
      <dgm:spPr/>
      <dgm:t>
        <a:bodyPr/>
        <a:lstStyle/>
        <a:p>
          <a:endParaRPr lang="en-US"/>
        </a:p>
      </dgm:t>
    </dgm:pt>
    <dgm:pt modelId="{922F6D0D-0F24-4348-964C-B5B01A1F5C14}" type="sibTrans" cxnId="{8A2C7508-48BB-41C0-B093-59EF4E4E4947}">
      <dgm:prSet/>
      <dgm:spPr/>
      <dgm:t>
        <a:bodyPr/>
        <a:lstStyle/>
        <a:p>
          <a:endParaRPr lang="en-US"/>
        </a:p>
      </dgm:t>
    </dgm:pt>
    <dgm:pt modelId="{6BDD55E1-E652-488D-8024-298AF8C9D64E}" type="pres">
      <dgm:prSet presAssocID="{5F366BF9-2304-42A9-9D64-A85FEAD53E87}" presName="diagram" presStyleCnt="0">
        <dgm:presLayoutVars>
          <dgm:dir/>
          <dgm:resizeHandles val="exact"/>
        </dgm:presLayoutVars>
      </dgm:prSet>
      <dgm:spPr/>
    </dgm:pt>
    <dgm:pt modelId="{0D5F2E6A-39CB-46D0-AADE-8A462DB7EE36}" type="pres">
      <dgm:prSet presAssocID="{D9CF295C-CA16-4D1E-90C8-92AF8E61F3BE}" presName="node" presStyleLbl="node1" presStyleIdx="0" presStyleCnt="11">
        <dgm:presLayoutVars>
          <dgm:bulletEnabled val="1"/>
        </dgm:presLayoutVars>
      </dgm:prSet>
      <dgm:spPr/>
    </dgm:pt>
    <dgm:pt modelId="{AFC885D2-AB87-40B1-AA01-3437846DBDFF}" type="pres">
      <dgm:prSet presAssocID="{9E33D503-8C1E-421F-AC6F-A2DFA76DF285}" presName="sibTrans" presStyleCnt="0"/>
      <dgm:spPr/>
    </dgm:pt>
    <dgm:pt modelId="{32E14689-F33C-49CF-B25A-303CC7856202}" type="pres">
      <dgm:prSet presAssocID="{C8985099-226E-4BF3-AD04-9B9E55C75B8D}" presName="node" presStyleLbl="node1" presStyleIdx="1" presStyleCnt="11">
        <dgm:presLayoutVars>
          <dgm:bulletEnabled val="1"/>
        </dgm:presLayoutVars>
      </dgm:prSet>
      <dgm:spPr/>
    </dgm:pt>
    <dgm:pt modelId="{D3E5D787-7207-4D0B-B011-F96AD0C80856}" type="pres">
      <dgm:prSet presAssocID="{0423E247-567F-49A9-9912-FA7F9AD91BE9}" presName="sibTrans" presStyleCnt="0"/>
      <dgm:spPr/>
    </dgm:pt>
    <dgm:pt modelId="{B0B5D349-5398-4118-A275-4E118BCE6CB8}" type="pres">
      <dgm:prSet presAssocID="{79DA68AB-9A31-4B5B-90CF-7C223BBD006C}" presName="node" presStyleLbl="node1" presStyleIdx="2" presStyleCnt="11">
        <dgm:presLayoutVars>
          <dgm:bulletEnabled val="1"/>
        </dgm:presLayoutVars>
      </dgm:prSet>
      <dgm:spPr/>
    </dgm:pt>
    <dgm:pt modelId="{DDC7C9D8-D6CC-4A28-A785-13ED54044E63}" type="pres">
      <dgm:prSet presAssocID="{A9CFE2EB-972C-49A2-AAB0-41C4C9D5577A}" presName="sibTrans" presStyleCnt="0"/>
      <dgm:spPr/>
    </dgm:pt>
    <dgm:pt modelId="{B613CDA6-7C25-4655-A3DD-999E2D5472D6}" type="pres">
      <dgm:prSet presAssocID="{683A89D0-B02B-4B29-9930-C52415B0BD75}" presName="node" presStyleLbl="node1" presStyleIdx="3" presStyleCnt="11">
        <dgm:presLayoutVars>
          <dgm:bulletEnabled val="1"/>
        </dgm:presLayoutVars>
      </dgm:prSet>
      <dgm:spPr/>
    </dgm:pt>
    <dgm:pt modelId="{68223A2F-3181-4749-95F5-3379056958E4}" type="pres">
      <dgm:prSet presAssocID="{A2819BAF-E931-4E69-8D66-BF9CFC84E758}" presName="sibTrans" presStyleCnt="0"/>
      <dgm:spPr/>
    </dgm:pt>
    <dgm:pt modelId="{01817A5A-159D-4BE3-A431-B07B101495FE}" type="pres">
      <dgm:prSet presAssocID="{98BF57CB-CA31-401B-8540-1F292A65AEDB}" presName="node" presStyleLbl="node1" presStyleIdx="4" presStyleCnt="11">
        <dgm:presLayoutVars>
          <dgm:bulletEnabled val="1"/>
        </dgm:presLayoutVars>
      </dgm:prSet>
      <dgm:spPr/>
    </dgm:pt>
    <dgm:pt modelId="{08644221-2A65-4994-B1A5-54476AAB45BB}" type="pres">
      <dgm:prSet presAssocID="{86EA4D8E-47EC-4E92-9616-3F9AA4FB36C1}" presName="sibTrans" presStyleCnt="0"/>
      <dgm:spPr/>
    </dgm:pt>
    <dgm:pt modelId="{E5F2684B-2FC2-4E46-BD7E-39D5AF998476}" type="pres">
      <dgm:prSet presAssocID="{F5D9157F-BCBA-4409-8C5A-8B3EAFC79451}" presName="node" presStyleLbl="node1" presStyleIdx="5" presStyleCnt="11">
        <dgm:presLayoutVars>
          <dgm:bulletEnabled val="1"/>
        </dgm:presLayoutVars>
      </dgm:prSet>
      <dgm:spPr/>
    </dgm:pt>
    <dgm:pt modelId="{E7A7AF01-FD75-40EC-BFCB-235772B1CA25}" type="pres">
      <dgm:prSet presAssocID="{93F672C9-C5B7-4D0A-BC28-22D2EEC90171}" presName="sibTrans" presStyleCnt="0"/>
      <dgm:spPr/>
    </dgm:pt>
    <dgm:pt modelId="{DFEB6129-7448-41A3-8A01-8D56B2BDD7EA}" type="pres">
      <dgm:prSet presAssocID="{99F9044B-A0C3-4781-982D-C03F543C56A2}" presName="node" presStyleLbl="node1" presStyleIdx="6" presStyleCnt="11">
        <dgm:presLayoutVars>
          <dgm:bulletEnabled val="1"/>
        </dgm:presLayoutVars>
      </dgm:prSet>
      <dgm:spPr/>
    </dgm:pt>
    <dgm:pt modelId="{2C4248BA-2CBF-4519-88E8-BE0726C46CE3}" type="pres">
      <dgm:prSet presAssocID="{E75D50C0-3EF3-4F81-A53C-E63E376EDB29}" presName="sibTrans" presStyleCnt="0"/>
      <dgm:spPr/>
    </dgm:pt>
    <dgm:pt modelId="{0FAF7E6F-18EC-403D-BAA4-83EDBDFCAEA0}" type="pres">
      <dgm:prSet presAssocID="{4D7AEDC9-99BF-422A-A356-1FF6C2126AD8}" presName="node" presStyleLbl="node1" presStyleIdx="7" presStyleCnt="11">
        <dgm:presLayoutVars>
          <dgm:bulletEnabled val="1"/>
        </dgm:presLayoutVars>
      </dgm:prSet>
      <dgm:spPr/>
    </dgm:pt>
    <dgm:pt modelId="{F766395A-64F8-4CC9-A798-D6B6D1E8232A}" type="pres">
      <dgm:prSet presAssocID="{23A10577-E0A6-4FA7-8F15-CBFB2CD9816E}" presName="sibTrans" presStyleCnt="0"/>
      <dgm:spPr/>
    </dgm:pt>
    <dgm:pt modelId="{C12EEAD1-4C45-4950-B29B-B9B931710491}" type="pres">
      <dgm:prSet presAssocID="{670C138E-488F-47AC-A7B7-7AFFB7BD099D}" presName="node" presStyleLbl="node1" presStyleIdx="8" presStyleCnt="11">
        <dgm:presLayoutVars>
          <dgm:bulletEnabled val="1"/>
        </dgm:presLayoutVars>
      </dgm:prSet>
      <dgm:spPr/>
    </dgm:pt>
    <dgm:pt modelId="{BB6649FD-B837-4779-8131-DA8BF51713C3}" type="pres">
      <dgm:prSet presAssocID="{96790E5D-4F77-4BE7-A23D-CF36F3F629FD}" presName="sibTrans" presStyleCnt="0"/>
      <dgm:spPr/>
    </dgm:pt>
    <dgm:pt modelId="{3C56F706-64A4-4D7D-95C1-0871C5AC7805}" type="pres">
      <dgm:prSet presAssocID="{D5627866-FB6C-4AFF-AC9A-4080F035439F}" presName="node" presStyleLbl="node1" presStyleIdx="9" presStyleCnt="11">
        <dgm:presLayoutVars>
          <dgm:bulletEnabled val="1"/>
        </dgm:presLayoutVars>
      </dgm:prSet>
      <dgm:spPr/>
    </dgm:pt>
    <dgm:pt modelId="{77AB978F-2599-44E0-88D1-C68C167FA03F}" type="pres">
      <dgm:prSet presAssocID="{07839D31-7060-4533-9FE2-73340953E286}" presName="sibTrans" presStyleCnt="0"/>
      <dgm:spPr/>
    </dgm:pt>
    <dgm:pt modelId="{5F00EE2C-312F-409A-817F-356DFE20509A}" type="pres">
      <dgm:prSet presAssocID="{B6AC9D19-B6C6-4DBD-B375-6C4D32834E95}" presName="node" presStyleLbl="node1" presStyleIdx="10" presStyleCnt="11">
        <dgm:presLayoutVars>
          <dgm:bulletEnabled val="1"/>
        </dgm:presLayoutVars>
      </dgm:prSet>
      <dgm:spPr/>
    </dgm:pt>
  </dgm:ptLst>
  <dgm:cxnLst>
    <dgm:cxn modelId="{8A2C7508-48BB-41C0-B093-59EF4E4E4947}" srcId="{5F366BF9-2304-42A9-9D64-A85FEAD53E87}" destId="{B6AC9D19-B6C6-4DBD-B375-6C4D32834E95}" srcOrd="10" destOrd="0" parTransId="{26DA55C0-7CDB-4AC2-B6EB-5FBF9DCFC9A0}" sibTransId="{922F6D0D-0F24-4348-964C-B5B01A1F5C14}"/>
    <dgm:cxn modelId="{686B0B0C-2AD2-4760-90CD-5FA24C6214D0}" type="presOf" srcId="{B6AC9D19-B6C6-4DBD-B375-6C4D32834E95}" destId="{5F00EE2C-312F-409A-817F-356DFE20509A}" srcOrd="0" destOrd="0" presId="urn:microsoft.com/office/officeart/2005/8/layout/default"/>
    <dgm:cxn modelId="{AE92F70C-4FF1-4CE6-B0D4-233565EBDF6D}" srcId="{5F366BF9-2304-42A9-9D64-A85FEAD53E87}" destId="{98BF57CB-CA31-401B-8540-1F292A65AEDB}" srcOrd="4" destOrd="0" parTransId="{BE4934ED-0C2F-4E7A-A1AE-A3AB3B98EE42}" sibTransId="{86EA4D8E-47EC-4E92-9616-3F9AA4FB36C1}"/>
    <dgm:cxn modelId="{D73B810E-687D-4ABF-B172-ADD7803C9384}" type="presOf" srcId="{D9CF295C-CA16-4D1E-90C8-92AF8E61F3BE}" destId="{0D5F2E6A-39CB-46D0-AADE-8A462DB7EE36}" srcOrd="0" destOrd="0" presId="urn:microsoft.com/office/officeart/2005/8/layout/default"/>
    <dgm:cxn modelId="{42D47226-D4CA-4540-A962-27D6BB728E44}" type="presOf" srcId="{5F366BF9-2304-42A9-9D64-A85FEAD53E87}" destId="{6BDD55E1-E652-488D-8024-298AF8C9D64E}" srcOrd="0" destOrd="0" presId="urn:microsoft.com/office/officeart/2005/8/layout/default"/>
    <dgm:cxn modelId="{9064CC38-0EA6-4F4D-AD06-CD755C134411}" srcId="{5F366BF9-2304-42A9-9D64-A85FEAD53E87}" destId="{F5D9157F-BCBA-4409-8C5A-8B3EAFC79451}" srcOrd="5" destOrd="0" parTransId="{C2738A2E-5AE1-4BCA-BA6D-E10D6A788421}" sibTransId="{93F672C9-C5B7-4D0A-BC28-22D2EEC90171}"/>
    <dgm:cxn modelId="{20D34F3A-5875-4089-BBD6-6C1D58E61D8D}" type="presOf" srcId="{F5D9157F-BCBA-4409-8C5A-8B3EAFC79451}" destId="{E5F2684B-2FC2-4E46-BD7E-39D5AF998476}" srcOrd="0" destOrd="0" presId="urn:microsoft.com/office/officeart/2005/8/layout/default"/>
    <dgm:cxn modelId="{BCB73363-01C9-4C1B-83B5-A0D0E5C53003}" type="presOf" srcId="{D5627866-FB6C-4AFF-AC9A-4080F035439F}" destId="{3C56F706-64A4-4D7D-95C1-0871C5AC7805}" srcOrd="0" destOrd="0" presId="urn:microsoft.com/office/officeart/2005/8/layout/default"/>
    <dgm:cxn modelId="{B9E3FC6C-5EF4-48AA-8D2F-029ED74869F7}" srcId="{5F366BF9-2304-42A9-9D64-A85FEAD53E87}" destId="{D5627866-FB6C-4AFF-AC9A-4080F035439F}" srcOrd="9" destOrd="0" parTransId="{78E23D75-79C2-4226-922C-C997595B7F40}" sibTransId="{07839D31-7060-4533-9FE2-73340953E286}"/>
    <dgm:cxn modelId="{7B2F7D4F-4E81-4FD3-9686-A699E58B6B76}" srcId="{5F366BF9-2304-42A9-9D64-A85FEAD53E87}" destId="{4D7AEDC9-99BF-422A-A356-1FF6C2126AD8}" srcOrd="7" destOrd="0" parTransId="{610E06FE-D6ED-4562-9D89-BA827E11EC98}" sibTransId="{23A10577-E0A6-4FA7-8F15-CBFB2CD9816E}"/>
    <dgm:cxn modelId="{6D480058-C115-40FA-BEED-851CB635FC43}" srcId="{5F366BF9-2304-42A9-9D64-A85FEAD53E87}" destId="{D9CF295C-CA16-4D1E-90C8-92AF8E61F3BE}" srcOrd="0" destOrd="0" parTransId="{3BC7BF41-DE53-4983-A2C5-192391DAD175}" sibTransId="{9E33D503-8C1E-421F-AC6F-A2DFA76DF285}"/>
    <dgm:cxn modelId="{CABFDA58-15B8-4B6F-BE1D-C970AD2F1294}" srcId="{5F366BF9-2304-42A9-9D64-A85FEAD53E87}" destId="{683A89D0-B02B-4B29-9930-C52415B0BD75}" srcOrd="3" destOrd="0" parTransId="{97281198-6BEE-4EF1-85A1-13F3B5B6B528}" sibTransId="{A2819BAF-E931-4E69-8D66-BF9CFC84E758}"/>
    <dgm:cxn modelId="{5BFD5F7A-05AC-4914-8709-84728B7FB253}" type="presOf" srcId="{C8985099-226E-4BF3-AD04-9B9E55C75B8D}" destId="{32E14689-F33C-49CF-B25A-303CC7856202}" srcOrd="0" destOrd="0" presId="urn:microsoft.com/office/officeart/2005/8/layout/default"/>
    <dgm:cxn modelId="{B19F86A8-23A1-41C3-99EA-40AF3C6545C6}" type="presOf" srcId="{670C138E-488F-47AC-A7B7-7AFFB7BD099D}" destId="{C12EEAD1-4C45-4950-B29B-B9B931710491}" srcOrd="0" destOrd="0" presId="urn:microsoft.com/office/officeart/2005/8/layout/default"/>
    <dgm:cxn modelId="{A4D7E5AB-5D35-444B-B55C-780421051BA4}" type="presOf" srcId="{4D7AEDC9-99BF-422A-A356-1FF6C2126AD8}" destId="{0FAF7E6F-18EC-403D-BAA4-83EDBDFCAEA0}" srcOrd="0" destOrd="0" presId="urn:microsoft.com/office/officeart/2005/8/layout/default"/>
    <dgm:cxn modelId="{DCBA4FAF-0484-4551-BC80-D12423A08010}" srcId="{5F366BF9-2304-42A9-9D64-A85FEAD53E87}" destId="{79DA68AB-9A31-4B5B-90CF-7C223BBD006C}" srcOrd="2" destOrd="0" parTransId="{57B59932-A2B9-46AE-8423-3BAAFBF60B44}" sibTransId="{A9CFE2EB-972C-49A2-AAB0-41C4C9D5577A}"/>
    <dgm:cxn modelId="{9452EEB9-E272-4C63-95C1-0B2E309BECDF}" type="presOf" srcId="{99F9044B-A0C3-4781-982D-C03F543C56A2}" destId="{DFEB6129-7448-41A3-8A01-8D56B2BDD7EA}" srcOrd="0" destOrd="0" presId="urn:microsoft.com/office/officeart/2005/8/layout/default"/>
    <dgm:cxn modelId="{E402E7BC-1957-4425-A7B7-EF0CAB89CFB7}" srcId="{5F366BF9-2304-42A9-9D64-A85FEAD53E87}" destId="{670C138E-488F-47AC-A7B7-7AFFB7BD099D}" srcOrd="8" destOrd="0" parTransId="{73F2C402-31A0-46BA-BA10-B8AE6F19C3F4}" sibTransId="{96790E5D-4F77-4BE7-A23D-CF36F3F629FD}"/>
    <dgm:cxn modelId="{9252EAE4-A23F-47DF-8B21-DBE07BD5A95C}" type="presOf" srcId="{79DA68AB-9A31-4B5B-90CF-7C223BBD006C}" destId="{B0B5D349-5398-4118-A275-4E118BCE6CB8}" srcOrd="0" destOrd="0" presId="urn:microsoft.com/office/officeart/2005/8/layout/default"/>
    <dgm:cxn modelId="{2DFD13E9-99F0-4891-A46A-3DCC8080C3BF}" srcId="{5F366BF9-2304-42A9-9D64-A85FEAD53E87}" destId="{C8985099-226E-4BF3-AD04-9B9E55C75B8D}" srcOrd="1" destOrd="0" parTransId="{B204A3D8-88FD-4516-A4BB-C8CC2AA16276}" sibTransId="{0423E247-567F-49A9-9912-FA7F9AD91BE9}"/>
    <dgm:cxn modelId="{55BA25F7-8971-4EE9-B15D-90B41AD68B37}" type="presOf" srcId="{98BF57CB-CA31-401B-8540-1F292A65AEDB}" destId="{01817A5A-159D-4BE3-A431-B07B101495FE}" srcOrd="0" destOrd="0" presId="urn:microsoft.com/office/officeart/2005/8/layout/default"/>
    <dgm:cxn modelId="{05679FF9-7901-48A5-A0D2-D943B26DB1AF}" srcId="{5F366BF9-2304-42A9-9D64-A85FEAD53E87}" destId="{99F9044B-A0C3-4781-982D-C03F543C56A2}" srcOrd="6" destOrd="0" parTransId="{E823AD10-DA8F-416C-8840-993CA878CFF2}" sibTransId="{E75D50C0-3EF3-4F81-A53C-E63E376EDB29}"/>
    <dgm:cxn modelId="{05E48AFB-CB6F-4351-A455-685C7DB5D51B}" type="presOf" srcId="{683A89D0-B02B-4B29-9930-C52415B0BD75}" destId="{B613CDA6-7C25-4655-A3DD-999E2D5472D6}" srcOrd="0" destOrd="0" presId="urn:microsoft.com/office/officeart/2005/8/layout/default"/>
    <dgm:cxn modelId="{1289D0DB-5123-4DA1-9D70-4F570C4EB53C}" type="presParOf" srcId="{6BDD55E1-E652-488D-8024-298AF8C9D64E}" destId="{0D5F2E6A-39CB-46D0-AADE-8A462DB7EE36}" srcOrd="0" destOrd="0" presId="urn:microsoft.com/office/officeart/2005/8/layout/default"/>
    <dgm:cxn modelId="{E5B8AEE9-85F0-4C51-A710-0FE13C369545}" type="presParOf" srcId="{6BDD55E1-E652-488D-8024-298AF8C9D64E}" destId="{AFC885D2-AB87-40B1-AA01-3437846DBDFF}" srcOrd="1" destOrd="0" presId="urn:microsoft.com/office/officeart/2005/8/layout/default"/>
    <dgm:cxn modelId="{560C8EC7-9BCF-45DA-8966-E1DB3E815205}" type="presParOf" srcId="{6BDD55E1-E652-488D-8024-298AF8C9D64E}" destId="{32E14689-F33C-49CF-B25A-303CC7856202}" srcOrd="2" destOrd="0" presId="urn:microsoft.com/office/officeart/2005/8/layout/default"/>
    <dgm:cxn modelId="{4DFE5533-F6B4-485F-8B81-B99FE399ADBC}" type="presParOf" srcId="{6BDD55E1-E652-488D-8024-298AF8C9D64E}" destId="{D3E5D787-7207-4D0B-B011-F96AD0C80856}" srcOrd="3" destOrd="0" presId="urn:microsoft.com/office/officeart/2005/8/layout/default"/>
    <dgm:cxn modelId="{973E8008-DBA1-4352-9592-38B94E59D4DE}" type="presParOf" srcId="{6BDD55E1-E652-488D-8024-298AF8C9D64E}" destId="{B0B5D349-5398-4118-A275-4E118BCE6CB8}" srcOrd="4" destOrd="0" presId="urn:microsoft.com/office/officeart/2005/8/layout/default"/>
    <dgm:cxn modelId="{AA3B21FD-CFF9-47BC-947E-FB6121EF572A}" type="presParOf" srcId="{6BDD55E1-E652-488D-8024-298AF8C9D64E}" destId="{DDC7C9D8-D6CC-4A28-A785-13ED54044E63}" srcOrd="5" destOrd="0" presId="urn:microsoft.com/office/officeart/2005/8/layout/default"/>
    <dgm:cxn modelId="{AFEB47F3-D53C-44AB-B7B7-4642A5DBFDFD}" type="presParOf" srcId="{6BDD55E1-E652-488D-8024-298AF8C9D64E}" destId="{B613CDA6-7C25-4655-A3DD-999E2D5472D6}" srcOrd="6" destOrd="0" presId="urn:microsoft.com/office/officeart/2005/8/layout/default"/>
    <dgm:cxn modelId="{DCFB592B-FA45-44CC-B955-885348FA2A98}" type="presParOf" srcId="{6BDD55E1-E652-488D-8024-298AF8C9D64E}" destId="{68223A2F-3181-4749-95F5-3379056958E4}" srcOrd="7" destOrd="0" presId="urn:microsoft.com/office/officeart/2005/8/layout/default"/>
    <dgm:cxn modelId="{FC8F7474-F453-4888-8BE1-A50AEA761AD8}" type="presParOf" srcId="{6BDD55E1-E652-488D-8024-298AF8C9D64E}" destId="{01817A5A-159D-4BE3-A431-B07B101495FE}" srcOrd="8" destOrd="0" presId="urn:microsoft.com/office/officeart/2005/8/layout/default"/>
    <dgm:cxn modelId="{EA7DC861-870B-47CA-A1AC-027D480E4E01}" type="presParOf" srcId="{6BDD55E1-E652-488D-8024-298AF8C9D64E}" destId="{08644221-2A65-4994-B1A5-54476AAB45BB}" srcOrd="9" destOrd="0" presId="urn:microsoft.com/office/officeart/2005/8/layout/default"/>
    <dgm:cxn modelId="{F680E36F-E7DB-43E6-8B13-0C6B4D5475F9}" type="presParOf" srcId="{6BDD55E1-E652-488D-8024-298AF8C9D64E}" destId="{E5F2684B-2FC2-4E46-BD7E-39D5AF998476}" srcOrd="10" destOrd="0" presId="urn:microsoft.com/office/officeart/2005/8/layout/default"/>
    <dgm:cxn modelId="{25DE4EF6-F735-46FB-B35F-9E40662DA9B8}" type="presParOf" srcId="{6BDD55E1-E652-488D-8024-298AF8C9D64E}" destId="{E7A7AF01-FD75-40EC-BFCB-235772B1CA25}" srcOrd="11" destOrd="0" presId="urn:microsoft.com/office/officeart/2005/8/layout/default"/>
    <dgm:cxn modelId="{63B91DA7-123B-40B5-B504-33592E3C92B1}" type="presParOf" srcId="{6BDD55E1-E652-488D-8024-298AF8C9D64E}" destId="{DFEB6129-7448-41A3-8A01-8D56B2BDD7EA}" srcOrd="12" destOrd="0" presId="urn:microsoft.com/office/officeart/2005/8/layout/default"/>
    <dgm:cxn modelId="{7D6497B1-CA48-4FAF-8491-77F1443CA030}" type="presParOf" srcId="{6BDD55E1-E652-488D-8024-298AF8C9D64E}" destId="{2C4248BA-2CBF-4519-88E8-BE0726C46CE3}" srcOrd="13" destOrd="0" presId="urn:microsoft.com/office/officeart/2005/8/layout/default"/>
    <dgm:cxn modelId="{97C1C9CC-5910-4C26-938D-348CA65628F5}" type="presParOf" srcId="{6BDD55E1-E652-488D-8024-298AF8C9D64E}" destId="{0FAF7E6F-18EC-403D-BAA4-83EDBDFCAEA0}" srcOrd="14" destOrd="0" presId="urn:microsoft.com/office/officeart/2005/8/layout/default"/>
    <dgm:cxn modelId="{8CE7A1F2-E8E3-4392-A185-4C244B8B6510}" type="presParOf" srcId="{6BDD55E1-E652-488D-8024-298AF8C9D64E}" destId="{F766395A-64F8-4CC9-A798-D6B6D1E8232A}" srcOrd="15" destOrd="0" presId="urn:microsoft.com/office/officeart/2005/8/layout/default"/>
    <dgm:cxn modelId="{48FEEAFC-E103-4119-A069-3786FA60A612}" type="presParOf" srcId="{6BDD55E1-E652-488D-8024-298AF8C9D64E}" destId="{C12EEAD1-4C45-4950-B29B-B9B931710491}" srcOrd="16" destOrd="0" presId="urn:microsoft.com/office/officeart/2005/8/layout/default"/>
    <dgm:cxn modelId="{E70E9FBC-EFA8-4E3E-BEF4-E580FA18E778}" type="presParOf" srcId="{6BDD55E1-E652-488D-8024-298AF8C9D64E}" destId="{BB6649FD-B837-4779-8131-DA8BF51713C3}" srcOrd="17" destOrd="0" presId="urn:microsoft.com/office/officeart/2005/8/layout/default"/>
    <dgm:cxn modelId="{3C791560-0F06-4481-9B37-1260423A16F8}" type="presParOf" srcId="{6BDD55E1-E652-488D-8024-298AF8C9D64E}" destId="{3C56F706-64A4-4D7D-95C1-0871C5AC7805}" srcOrd="18" destOrd="0" presId="urn:microsoft.com/office/officeart/2005/8/layout/default"/>
    <dgm:cxn modelId="{84F0C041-46B4-41A6-B158-6DF85924E6D2}" type="presParOf" srcId="{6BDD55E1-E652-488D-8024-298AF8C9D64E}" destId="{77AB978F-2599-44E0-88D1-C68C167FA03F}" srcOrd="19" destOrd="0" presId="urn:microsoft.com/office/officeart/2005/8/layout/default"/>
    <dgm:cxn modelId="{75177927-357D-47E4-8034-A8725C7758A8}" type="presParOf" srcId="{6BDD55E1-E652-488D-8024-298AF8C9D64E}" destId="{5F00EE2C-312F-409A-817F-356DFE20509A}" srcOrd="2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F66E4A-1E1D-42F5-BF32-9665EC6D6050}" type="doc">
      <dgm:prSet loTypeId="urn:microsoft.com/office/officeart/2005/8/layout/process2" loCatId="process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5FA0EF9-7490-4262-9B0B-A558FE7CF599}">
      <dgm:prSet/>
      <dgm:spPr/>
      <dgm:t>
        <a:bodyPr/>
        <a:lstStyle/>
        <a:p>
          <a:r>
            <a:rPr lang="ru-RU" b="1"/>
            <a:t>Гемоглобиннің түрлері:</a:t>
          </a:r>
          <a:endParaRPr lang="en-US"/>
        </a:p>
      </dgm:t>
    </dgm:pt>
    <dgm:pt modelId="{C95EC263-0DDB-4F28-8375-448713565A71}" type="parTrans" cxnId="{11293C01-4240-47EE-B39A-BBC647D41671}">
      <dgm:prSet/>
      <dgm:spPr/>
      <dgm:t>
        <a:bodyPr/>
        <a:lstStyle/>
        <a:p>
          <a:endParaRPr lang="en-US"/>
        </a:p>
      </dgm:t>
    </dgm:pt>
    <dgm:pt modelId="{5B4EC704-2417-4BC1-A23F-C75CB4C0A7FF}" type="sibTrans" cxnId="{11293C01-4240-47EE-B39A-BBC647D41671}">
      <dgm:prSet/>
      <dgm:spPr/>
      <dgm:t>
        <a:bodyPr/>
        <a:lstStyle/>
        <a:p>
          <a:endParaRPr lang="en-US"/>
        </a:p>
      </dgm:t>
    </dgm:pt>
    <dgm:pt modelId="{5933446C-7990-44D6-BDC8-069E899DC821}">
      <dgm:prSet/>
      <dgm:spPr/>
      <dgm:t>
        <a:bodyPr/>
        <a:lstStyle/>
        <a:p>
          <a:r>
            <a:rPr lang="en-US" b="1"/>
            <a:t>HbP </a:t>
          </a:r>
          <a:r>
            <a:rPr lang="ru-RU" b="1"/>
            <a:t>– примитивті, эмбрионның жатырда дамуының 9 аптасына дейін.</a:t>
          </a:r>
          <a:endParaRPr lang="en-US"/>
        </a:p>
      </dgm:t>
    </dgm:pt>
    <dgm:pt modelId="{5480D2F5-6B24-4F14-9679-EC089FD8D066}" type="parTrans" cxnId="{436F263F-BDAE-4708-95C9-F16F072F0B7B}">
      <dgm:prSet/>
      <dgm:spPr/>
      <dgm:t>
        <a:bodyPr/>
        <a:lstStyle/>
        <a:p>
          <a:endParaRPr lang="en-US"/>
        </a:p>
      </dgm:t>
    </dgm:pt>
    <dgm:pt modelId="{2D318AC1-CF65-49B3-A8A3-289967FA3CE2}" type="sibTrans" cxnId="{436F263F-BDAE-4708-95C9-F16F072F0B7B}">
      <dgm:prSet/>
      <dgm:spPr/>
      <dgm:t>
        <a:bodyPr/>
        <a:lstStyle/>
        <a:p>
          <a:endParaRPr lang="en-US"/>
        </a:p>
      </dgm:t>
    </dgm:pt>
    <dgm:pt modelId="{9B33388E-5553-41B3-95A0-3973C00723F1}">
      <dgm:prSet/>
      <dgm:spPr/>
      <dgm:t>
        <a:bodyPr/>
        <a:lstStyle/>
        <a:p>
          <a:r>
            <a:rPr lang="en-US" b="1"/>
            <a:t>HbF</a:t>
          </a:r>
          <a:r>
            <a:rPr lang="ru-RU" b="1"/>
            <a:t> – феталдық гемоглобин, ұрықта және жаңа туған нәрестелерде.</a:t>
          </a:r>
          <a:endParaRPr lang="en-US"/>
        </a:p>
      </dgm:t>
    </dgm:pt>
    <dgm:pt modelId="{DA2F1EC2-58BE-4FF8-BCE6-5A387B72BC66}" type="parTrans" cxnId="{26F8DD63-D90D-47ED-B703-5E7AF291F69C}">
      <dgm:prSet/>
      <dgm:spPr/>
      <dgm:t>
        <a:bodyPr/>
        <a:lstStyle/>
        <a:p>
          <a:endParaRPr lang="en-US"/>
        </a:p>
      </dgm:t>
    </dgm:pt>
    <dgm:pt modelId="{CAC3B3C5-B79E-431F-811C-081DDB498F40}" type="sibTrans" cxnId="{26F8DD63-D90D-47ED-B703-5E7AF291F69C}">
      <dgm:prSet/>
      <dgm:spPr/>
      <dgm:t>
        <a:bodyPr/>
        <a:lstStyle/>
        <a:p>
          <a:endParaRPr lang="en-US"/>
        </a:p>
      </dgm:t>
    </dgm:pt>
    <dgm:pt modelId="{7420923A-B668-40C5-B0E4-F60521B4C7ED}">
      <dgm:prSet/>
      <dgm:spPr/>
      <dgm:t>
        <a:bodyPr/>
        <a:lstStyle/>
        <a:p>
          <a:r>
            <a:rPr lang="en-US" b="1"/>
            <a:t>HbA</a:t>
          </a:r>
          <a:r>
            <a:rPr lang="ru-RU" b="1"/>
            <a:t>  - ересек адамда.</a:t>
          </a:r>
          <a:endParaRPr lang="en-US"/>
        </a:p>
      </dgm:t>
    </dgm:pt>
    <dgm:pt modelId="{F241A17C-86C0-49F9-AFFF-2005F341D894}" type="parTrans" cxnId="{98D241EC-9AFE-4724-B524-A990596AAD47}">
      <dgm:prSet/>
      <dgm:spPr/>
      <dgm:t>
        <a:bodyPr/>
        <a:lstStyle/>
        <a:p>
          <a:endParaRPr lang="en-US"/>
        </a:p>
      </dgm:t>
    </dgm:pt>
    <dgm:pt modelId="{A0564114-521C-4419-911E-A27907287E25}" type="sibTrans" cxnId="{98D241EC-9AFE-4724-B524-A990596AAD47}">
      <dgm:prSet/>
      <dgm:spPr/>
      <dgm:t>
        <a:bodyPr/>
        <a:lstStyle/>
        <a:p>
          <a:endParaRPr lang="en-US"/>
        </a:p>
      </dgm:t>
    </dgm:pt>
    <dgm:pt modelId="{FED5B7F2-6841-4929-8D5D-AC16B1CA99B2}" type="pres">
      <dgm:prSet presAssocID="{E1F66E4A-1E1D-42F5-BF32-9665EC6D6050}" presName="linearFlow" presStyleCnt="0">
        <dgm:presLayoutVars>
          <dgm:resizeHandles val="exact"/>
        </dgm:presLayoutVars>
      </dgm:prSet>
      <dgm:spPr/>
    </dgm:pt>
    <dgm:pt modelId="{566341CD-23D7-42EC-AB32-C80BD9EE7E65}" type="pres">
      <dgm:prSet presAssocID="{F5FA0EF9-7490-4262-9B0B-A558FE7CF599}" presName="node" presStyleLbl="node1" presStyleIdx="0" presStyleCnt="4">
        <dgm:presLayoutVars>
          <dgm:bulletEnabled val="1"/>
        </dgm:presLayoutVars>
      </dgm:prSet>
      <dgm:spPr/>
    </dgm:pt>
    <dgm:pt modelId="{DBF9F676-4AC4-42D7-A512-AECF2D4CA37B}" type="pres">
      <dgm:prSet presAssocID="{5B4EC704-2417-4BC1-A23F-C75CB4C0A7FF}" presName="sibTrans" presStyleLbl="sibTrans2D1" presStyleIdx="0" presStyleCnt="3"/>
      <dgm:spPr/>
    </dgm:pt>
    <dgm:pt modelId="{52CC7787-3098-45F8-917E-16B68C9010E2}" type="pres">
      <dgm:prSet presAssocID="{5B4EC704-2417-4BC1-A23F-C75CB4C0A7FF}" presName="connectorText" presStyleLbl="sibTrans2D1" presStyleIdx="0" presStyleCnt="3"/>
      <dgm:spPr/>
    </dgm:pt>
    <dgm:pt modelId="{15DE4BDF-335E-441A-A5D2-D3D8E74D1757}" type="pres">
      <dgm:prSet presAssocID="{5933446C-7990-44D6-BDC8-069E899DC821}" presName="node" presStyleLbl="node1" presStyleIdx="1" presStyleCnt="4">
        <dgm:presLayoutVars>
          <dgm:bulletEnabled val="1"/>
        </dgm:presLayoutVars>
      </dgm:prSet>
      <dgm:spPr/>
    </dgm:pt>
    <dgm:pt modelId="{FDC0C620-C9A3-4521-97A2-78AB244EEB13}" type="pres">
      <dgm:prSet presAssocID="{2D318AC1-CF65-49B3-A8A3-289967FA3CE2}" presName="sibTrans" presStyleLbl="sibTrans2D1" presStyleIdx="1" presStyleCnt="3"/>
      <dgm:spPr/>
    </dgm:pt>
    <dgm:pt modelId="{3F373DE8-5567-464A-90B6-6B971B365C90}" type="pres">
      <dgm:prSet presAssocID="{2D318AC1-CF65-49B3-A8A3-289967FA3CE2}" presName="connectorText" presStyleLbl="sibTrans2D1" presStyleIdx="1" presStyleCnt="3"/>
      <dgm:spPr/>
    </dgm:pt>
    <dgm:pt modelId="{07596007-DC9C-4C84-8D17-E60ECB3893A0}" type="pres">
      <dgm:prSet presAssocID="{9B33388E-5553-41B3-95A0-3973C00723F1}" presName="node" presStyleLbl="node1" presStyleIdx="2" presStyleCnt="4">
        <dgm:presLayoutVars>
          <dgm:bulletEnabled val="1"/>
        </dgm:presLayoutVars>
      </dgm:prSet>
      <dgm:spPr/>
    </dgm:pt>
    <dgm:pt modelId="{5DFF9B75-90CE-42D6-B1BE-CCF07B9FBF68}" type="pres">
      <dgm:prSet presAssocID="{CAC3B3C5-B79E-431F-811C-081DDB498F40}" presName="sibTrans" presStyleLbl="sibTrans2D1" presStyleIdx="2" presStyleCnt="3"/>
      <dgm:spPr/>
    </dgm:pt>
    <dgm:pt modelId="{EB4952C8-5153-46CD-B34E-CBB665DFEBCB}" type="pres">
      <dgm:prSet presAssocID="{CAC3B3C5-B79E-431F-811C-081DDB498F40}" presName="connectorText" presStyleLbl="sibTrans2D1" presStyleIdx="2" presStyleCnt="3"/>
      <dgm:spPr/>
    </dgm:pt>
    <dgm:pt modelId="{97A8965F-8372-4988-8E7B-2ABD940F26B9}" type="pres">
      <dgm:prSet presAssocID="{7420923A-B668-40C5-B0E4-F60521B4C7ED}" presName="node" presStyleLbl="node1" presStyleIdx="3" presStyleCnt="4">
        <dgm:presLayoutVars>
          <dgm:bulletEnabled val="1"/>
        </dgm:presLayoutVars>
      </dgm:prSet>
      <dgm:spPr/>
    </dgm:pt>
  </dgm:ptLst>
  <dgm:cxnLst>
    <dgm:cxn modelId="{11293C01-4240-47EE-B39A-BBC647D41671}" srcId="{E1F66E4A-1E1D-42F5-BF32-9665EC6D6050}" destId="{F5FA0EF9-7490-4262-9B0B-A558FE7CF599}" srcOrd="0" destOrd="0" parTransId="{C95EC263-0DDB-4F28-8375-448713565A71}" sibTransId="{5B4EC704-2417-4BC1-A23F-C75CB4C0A7FF}"/>
    <dgm:cxn modelId="{4BE0D805-A777-4595-A22B-F62A3565EA70}" type="presOf" srcId="{2D318AC1-CF65-49B3-A8A3-289967FA3CE2}" destId="{FDC0C620-C9A3-4521-97A2-78AB244EEB13}" srcOrd="0" destOrd="0" presId="urn:microsoft.com/office/officeart/2005/8/layout/process2"/>
    <dgm:cxn modelId="{7A3A6512-5202-4891-A1BC-C864C78813CB}" type="presOf" srcId="{5933446C-7990-44D6-BDC8-069E899DC821}" destId="{15DE4BDF-335E-441A-A5D2-D3D8E74D1757}" srcOrd="0" destOrd="0" presId="urn:microsoft.com/office/officeart/2005/8/layout/process2"/>
    <dgm:cxn modelId="{A5432425-DB1F-481A-9BFD-7DC8785140AF}" type="presOf" srcId="{CAC3B3C5-B79E-431F-811C-081DDB498F40}" destId="{5DFF9B75-90CE-42D6-B1BE-CCF07B9FBF68}" srcOrd="0" destOrd="0" presId="urn:microsoft.com/office/officeart/2005/8/layout/process2"/>
    <dgm:cxn modelId="{8719BF32-CDC5-414C-9737-26086BA71B5C}" type="presOf" srcId="{F5FA0EF9-7490-4262-9B0B-A558FE7CF599}" destId="{566341CD-23D7-42EC-AB32-C80BD9EE7E65}" srcOrd="0" destOrd="0" presId="urn:microsoft.com/office/officeart/2005/8/layout/process2"/>
    <dgm:cxn modelId="{A7223D3E-5800-4EB7-B20A-32B66BCA8EBD}" type="presOf" srcId="{5B4EC704-2417-4BC1-A23F-C75CB4C0A7FF}" destId="{DBF9F676-4AC4-42D7-A512-AECF2D4CA37B}" srcOrd="0" destOrd="0" presId="urn:microsoft.com/office/officeart/2005/8/layout/process2"/>
    <dgm:cxn modelId="{436F263F-BDAE-4708-95C9-F16F072F0B7B}" srcId="{E1F66E4A-1E1D-42F5-BF32-9665EC6D6050}" destId="{5933446C-7990-44D6-BDC8-069E899DC821}" srcOrd="1" destOrd="0" parTransId="{5480D2F5-6B24-4F14-9679-EC089FD8D066}" sibTransId="{2D318AC1-CF65-49B3-A8A3-289967FA3CE2}"/>
    <dgm:cxn modelId="{26F8DD63-D90D-47ED-B703-5E7AF291F69C}" srcId="{E1F66E4A-1E1D-42F5-BF32-9665EC6D6050}" destId="{9B33388E-5553-41B3-95A0-3973C00723F1}" srcOrd="2" destOrd="0" parTransId="{DA2F1EC2-58BE-4FF8-BCE6-5A387B72BC66}" sibTransId="{CAC3B3C5-B79E-431F-811C-081DDB498F40}"/>
    <dgm:cxn modelId="{5FBFE973-04C2-4ED1-9E74-A7F9DDBB1E4E}" type="presOf" srcId="{2D318AC1-CF65-49B3-A8A3-289967FA3CE2}" destId="{3F373DE8-5567-464A-90B6-6B971B365C90}" srcOrd="1" destOrd="0" presId="urn:microsoft.com/office/officeart/2005/8/layout/process2"/>
    <dgm:cxn modelId="{6B730283-5ECF-47D1-BA43-32F8644D7C30}" type="presOf" srcId="{CAC3B3C5-B79E-431F-811C-081DDB498F40}" destId="{EB4952C8-5153-46CD-B34E-CBB665DFEBCB}" srcOrd="1" destOrd="0" presId="urn:microsoft.com/office/officeart/2005/8/layout/process2"/>
    <dgm:cxn modelId="{305B958C-2077-4E6C-BE64-442CDF78B553}" type="presOf" srcId="{9B33388E-5553-41B3-95A0-3973C00723F1}" destId="{07596007-DC9C-4C84-8D17-E60ECB3893A0}" srcOrd="0" destOrd="0" presId="urn:microsoft.com/office/officeart/2005/8/layout/process2"/>
    <dgm:cxn modelId="{FB8875CA-7BD2-40E1-9A15-C639A6EBD051}" type="presOf" srcId="{E1F66E4A-1E1D-42F5-BF32-9665EC6D6050}" destId="{FED5B7F2-6841-4929-8D5D-AC16B1CA99B2}" srcOrd="0" destOrd="0" presId="urn:microsoft.com/office/officeart/2005/8/layout/process2"/>
    <dgm:cxn modelId="{D11DCFE4-C7A5-4412-8BBA-1129695E9260}" type="presOf" srcId="{5B4EC704-2417-4BC1-A23F-C75CB4C0A7FF}" destId="{52CC7787-3098-45F8-917E-16B68C9010E2}" srcOrd="1" destOrd="0" presId="urn:microsoft.com/office/officeart/2005/8/layout/process2"/>
    <dgm:cxn modelId="{98D241EC-9AFE-4724-B524-A990596AAD47}" srcId="{E1F66E4A-1E1D-42F5-BF32-9665EC6D6050}" destId="{7420923A-B668-40C5-B0E4-F60521B4C7ED}" srcOrd="3" destOrd="0" parTransId="{F241A17C-86C0-49F9-AFFF-2005F341D894}" sibTransId="{A0564114-521C-4419-911E-A27907287E25}"/>
    <dgm:cxn modelId="{E9457CF7-307C-4DBB-9CF8-1CF413B4F1DF}" type="presOf" srcId="{7420923A-B668-40C5-B0E4-F60521B4C7ED}" destId="{97A8965F-8372-4988-8E7B-2ABD940F26B9}" srcOrd="0" destOrd="0" presId="urn:microsoft.com/office/officeart/2005/8/layout/process2"/>
    <dgm:cxn modelId="{84746540-40EA-4DB0-B37B-632C488ECA85}" type="presParOf" srcId="{FED5B7F2-6841-4929-8D5D-AC16B1CA99B2}" destId="{566341CD-23D7-42EC-AB32-C80BD9EE7E65}" srcOrd="0" destOrd="0" presId="urn:microsoft.com/office/officeart/2005/8/layout/process2"/>
    <dgm:cxn modelId="{E7FFBCDA-2F5C-470B-AE9A-9DC6376800C2}" type="presParOf" srcId="{FED5B7F2-6841-4929-8D5D-AC16B1CA99B2}" destId="{DBF9F676-4AC4-42D7-A512-AECF2D4CA37B}" srcOrd="1" destOrd="0" presId="urn:microsoft.com/office/officeart/2005/8/layout/process2"/>
    <dgm:cxn modelId="{8B7969E0-41C2-49FE-9200-581F8DD330B8}" type="presParOf" srcId="{DBF9F676-4AC4-42D7-A512-AECF2D4CA37B}" destId="{52CC7787-3098-45F8-917E-16B68C9010E2}" srcOrd="0" destOrd="0" presId="urn:microsoft.com/office/officeart/2005/8/layout/process2"/>
    <dgm:cxn modelId="{3E37FA31-42DF-446F-8DCB-C31697B23157}" type="presParOf" srcId="{FED5B7F2-6841-4929-8D5D-AC16B1CA99B2}" destId="{15DE4BDF-335E-441A-A5D2-D3D8E74D1757}" srcOrd="2" destOrd="0" presId="urn:microsoft.com/office/officeart/2005/8/layout/process2"/>
    <dgm:cxn modelId="{ECF15C40-4E66-4F47-A41C-CAA6B826E406}" type="presParOf" srcId="{FED5B7F2-6841-4929-8D5D-AC16B1CA99B2}" destId="{FDC0C620-C9A3-4521-97A2-78AB244EEB13}" srcOrd="3" destOrd="0" presId="urn:microsoft.com/office/officeart/2005/8/layout/process2"/>
    <dgm:cxn modelId="{2A4ACDBF-66F7-43CB-9D8F-EEF2ACCDD254}" type="presParOf" srcId="{FDC0C620-C9A3-4521-97A2-78AB244EEB13}" destId="{3F373DE8-5567-464A-90B6-6B971B365C90}" srcOrd="0" destOrd="0" presId="urn:microsoft.com/office/officeart/2005/8/layout/process2"/>
    <dgm:cxn modelId="{D0C7804F-6FB6-48D9-89B3-DA1499A1D6F7}" type="presParOf" srcId="{FED5B7F2-6841-4929-8D5D-AC16B1CA99B2}" destId="{07596007-DC9C-4C84-8D17-E60ECB3893A0}" srcOrd="4" destOrd="0" presId="urn:microsoft.com/office/officeart/2005/8/layout/process2"/>
    <dgm:cxn modelId="{D7FA7B58-2345-4557-82D9-1BA341478C7D}" type="presParOf" srcId="{FED5B7F2-6841-4929-8D5D-AC16B1CA99B2}" destId="{5DFF9B75-90CE-42D6-B1BE-CCF07B9FBF68}" srcOrd="5" destOrd="0" presId="urn:microsoft.com/office/officeart/2005/8/layout/process2"/>
    <dgm:cxn modelId="{82E86B29-8D3F-4048-BF43-1298583C1C57}" type="presParOf" srcId="{5DFF9B75-90CE-42D6-B1BE-CCF07B9FBF68}" destId="{EB4952C8-5153-46CD-B34E-CBB665DFEBCB}" srcOrd="0" destOrd="0" presId="urn:microsoft.com/office/officeart/2005/8/layout/process2"/>
    <dgm:cxn modelId="{84E1E342-C7D3-443E-8FC0-8445FC0E3D2B}" type="presParOf" srcId="{FED5B7F2-6841-4929-8D5D-AC16B1CA99B2}" destId="{97A8965F-8372-4988-8E7B-2ABD940F26B9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E6D63B-37E0-44E3-9E6B-3934C3237028}" type="doc">
      <dgm:prSet loTypeId="urn:microsoft.com/office/officeart/2008/layout/LinedList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40CD1F8-99B0-4FA8-8276-1457FE65AC25}">
      <dgm:prSet/>
      <dgm:spPr/>
      <dgm:t>
        <a:bodyPr/>
        <a:lstStyle/>
        <a:p>
          <a:r>
            <a:rPr lang="ru-RU" b="1"/>
            <a:t>Гемолиздің түрлері:</a:t>
          </a:r>
          <a:endParaRPr lang="en-US"/>
        </a:p>
      </dgm:t>
    </dgm:pt>
    <dgm:pt modelId="{FA45022A-34E9-47BF-A1F7-1A6DF3F0B3BD}" type="parTrans" cxnId="{25002A94-4B38-4D31-9CE9-B2E4A0982266}">
      <dgm:prSet/>
      <dgm:spPr/>
      <dgm:t>
        <a:bodyPr/>
        <a:lstStyle/>
        <a:p>
          <a:endParaRPr lang="en-US"/>
        </a:p>
      </dgm:t>
    </dgm:pt>
    <dgm:pt modelId="{F93D9C57-9A00-48DC-8B28-B1072C8FC143}" type="sibTrans" cxnId="{25002A94-4B38-4D31-9CE9-B2E4A0982266}">
      <dgm:prSet/>
      <dgm:spPr/>
      <dgm:t>
        <a:bodyPr/>
        <a:lstStyle/>
        <a:p>
          <a:endParaRPr lang="en-US"/>
        </a:p>
      </dgm:t>
    </dgm:pt>
    <dgm:pt modelId="{445FE294-9E23-4770-9CB2-B6CB8BACF658}">
      <dgm:prSet/>
      <dgm:spPr/>
      <dgm:t>
        <a:bodyPr/>
        <a:lstStyle/>
        <a:p>
          <a:r>
            <a:rPr lang="ru-RU" b="1"/>
            <a:t>Биологиялық.</a:t>
          </a:r>
          <a:endParaRPr lang="en-US"/>
        </a:p>
      </dgm:t>
    </dgm:pt>
    <dgm:pt modelId="{65600A88-F860-4F90-80CA-7DA5493A471D}" type="parTrans" cxnId="{E5419002-19EF-49F1-AAFC-5DA3E81A4B71}">
      <dgm:prSet/>
      <dgm:spPr/>
      <dgm:t>
        <a:bodyPr/>
        <a:lstStyle/>
        <a:p>
          <a:endParaRPr lang="en-US"/>
        </a:p>
      </dgm:t>
    </dgm:pt>
    <dgm:pt modelId="{9FEBB63D-B412-4F42-86BD-C82321B04957}" type="sibTrans" cxnId="{E5419002-19EF-49F1-AAFC-5DA3E81A4B71}">
      <dgm:prSet/>
      <dgm:spPr/>
      <dgm:t>
        <a:bodyPr/>
        <a:lstStyle/>
        <a:p>
          <a:endParaRPr lang="en-US"/>
        </a:p>
      </dgm:t>
    </dgm:pt>
    <dgm:pt modelId="{25712A6C-5C50-471E-9E87-467B819E1E92}">
      <dgm:prSet/>
      <dgm:spPr/>
      <dgm:t>
        <a:bodyPr/>
        <a:lstStyle/>
        <a:p>
          <a:r>
            <a:rPr lang="ru-RU" b="1"/>
            <a:t>Химиялық.</a:t>
          </a:r>
          <a:endParaRPr lang="en-US"/>
        </a:p>
      </dgm:t>
    </dgm:pt>
    <dgm:pt modelId="{F5826871-1286-42CD-A7B4-DC00BEF979BA}" type="parTrans" cxnId="{9BAD253A-9B54-4935-B3E0-4BBC65D4885F}">
      <dgm:prSet/>
      <dgm:spPr/>
      <dgm:t>
        <a:bodyPr/>
        <a:lstStyle/>
        <a:p>
          <a:endParaRPr lang="en-US"/>
        </a:p>
      </dgm:t>
    </dgm:pt>
    <dgm:pt modelId="{C88E27E6-B1F5-483E-B07C-DDB9F0A94865}" type="sibTrans" cxnId="{9BAD253A-9B54-4935-B3E0-4BBC65D4885F}">
      <dgm:prSet/>
      <dgm:spPr/>
      <dgm:t>
        <a:bodyPr/>
        <a:lstStyle/>
        <a:p>
          <a:endParaRPr lang="en-US"/>
        </a:p>
      </dgm:t>
    </dgm:pt>
    <dgm:pt modelId="{5BBBE93D-E5AF-4CC4-8F09-A09F73007426}">
      <dgm:prSet/>
      <dgm:spPr/>
      <dgm:t>
        <a:bodyPr/>
        <a:lstStyle/>
        <a:p>
          <a:r>
            <a:rPr lang="ru-RU" b="1"/>
            <a:t>Механикалық.</a:t>
          </a:r>
          <a:endParaRPr lang="en-US"/>
        </a:p>
      </dgm:t>
    </dgm:pt>
    <dgm:pt modelId="{AD9A5F8C-BBAE-49EF-B104-0690F4D4D714}" type="parTrans" cxnId="{687FA5B6-6BB7-4F00-BF26-4B28F59A5896}">
      <dgm:prSet/>
      <dgm:spPr/>
      <dgm:t>
        <a:bodyPr/>
        <a:lstStyle/>
        <a:p>
          <a:endParaRPr lang="en-US"/>
        </a:p>
      </dgm:t>
    </dgm:pt>
    <dgm:pt modelId="{FCDEE988-04D5-44DA-8BF9-38A3F70313D8}" type="sibTrans" cxnId="{687FA5B6-6BB7-4F00-BF26-4B28F59A5896}">
      <dgm:prSet/>
      <dgm:spPr/>
      <dgm:t>
        <a:bodyPr/>
        <a:lstStyle/>
        <a:p>
          <a:endParaRPr lang="en-US"/>
        </a:p>
      </dgm:t>
    </dgm:pt>
    <dgm:pt modelId="{CE8FE7FE-9E83-43A4-B679-580FC38FDEC9}">
      <dgm:prSet/>
      <dgm:spPr/>
      <dgm:t>
        <a:bodyPr/>
        <a:lstStyle/>
        <a:p>
          <a:r>
            <a:rPr lang="ru-RU" b="1"/>
            <a:t>Термиялық.</a:t>
          </a:r>
          <a:endParaRPr lang="en-US"/>
        </a:p>
      </dgm:t>
    </dgm:pt>
    <dgm:pt modelId="{E949F08E-03AA-4F2F-AD2E-1A1A4F4419A4}" type="parTrans" cxnId="{445291D0-4F23-40DE-B2E9-79E124740C7F}">
      <dgm:prSet/>
      <dgm:spPr/>
      <dgm:t>
        <a:bodyPr/>
        <a:lstStyle/>
        <a:p>
          <a:endParaRPr lang="en-US"/>
        </a:p>
      </dgm:t>
    </dgm:pt>
    <dgm:pt modelId="{01D754FE-3260-4B36-8F39-171AE7EC8A9B}" type="sibTrans" cxnId="{445291D0-4F23-40DE-B2E9-79E124740C7F}">
      <dgm:prSet/>
      <dgm:spPr/>
      <dgm:t>
        <a:bodyPr/>
        <a:lstStyle/>
        <a:p>
          <a:endParaRPr lang="en-US"/>
        </a:p>
      </dgm:t>
    </dgm:pt>
    <dgm:pt modelId="{118ADF99-942F-4C0C-BCE3-08A28D35B0A3}">
      <dgm:prSet/>
      <dgm:spPr/>
      <dgm:t>
        <a:bodyPr/>
        <a:lstStyle/>
        <a:p>
          <a:r>
            <a:rPr lang="ru-RU" b="1"/>
            <a:t>Электрлік.</a:t>
          </a:r>
          <a:endParaRPr lang="en-US"/>
        </a:p>
      </dgm:t>
    </dgm:pt>
    <dgm:pt modelId="{7AB97229-770D-46FF-8AA2-AAF1E9D69B87}" type="parTrans" cxnId="{56FBCD99-38EF-4DB7-A41D-A662CC21CA1D}">
      <dgm:prSet/>
      <dgm:spPr/>
      <dgm:t>
        <a:bodyPr/>
        <a:lstStyle/>
        <a:p>
          <a:endParaRPr lang="en-US"/>
        </a:p>
      </dgm:t>
    </dgm:pt>
    <dgm:pt modelId="{6074505B-B90C-4D56-9CD0-48C8A84B8BB1}" type="sibTrans" cxnId="{56FBCD99-38EF-4DB7-A41D-A662CC21CA1D}">
      <dgm:prSet/>
      <dgm:spPr/>
      <dgm:t>
        <a:bodyPr/>
        <a:lstStyle/>
        <a:p>
          <a:endParaRPr lang="en-US"/>
        </a:p>
      </dgm:t>
    </dgm:pt>
    <dgm:pt modelId="{8499C411-ECF2-47A8-85CE-3857163AF142}">
      <dgm:prSet/>
      <dgm:spPr/>
      <dgm:t>
        <a:bodyPr/>
        <a:lstStyle/>
        <a:p>
          <a:r>
            <a:rPr lang="ru-RU" b="1"/>
            <a:t>Физиологиялық.</a:t>
          </a:r>
          <a:endParaRPr lang="en-US"/>
        </a:p>
      </dgm:t>
    </dgm:pt>
    <dgm:pt modelId="{587129BC-B5BB-4FDB-B8F4-A77F84357FD9}" type="parTrans" cxnId="{4AC2A272-F2CE-46B8-B415-744133A3CF2E}">
      <dgm:prSet/>
      <dgm:spPr/>
      <dgm:t>
        <a:bodyPr/>
        <a:lstStyle/>
        <a:p>
          <a:endParaRPr lang="en-US"/>
        </a:p>
      </dgm:t>
    </dgm:pt>
    <dgm:pt modelId="{3410E3C8-8384-4C77-9870-E6B4BBA3281A}" type="sibTrans" cxnId="{4AC2A272-F2CE-46B8-B415-744133A3CF2E}">
      <dgm:prSet/>
      <dgm:spPr/>
      <dgm:t>
        <a:bodyPr/>
        <a:lstStyle/>
        <a:p>
          <a:endParaRPr lang="en-US"/>
        </a:p>
      </dgm:t>
    </dgm:pt>
    <dgm:pt modelId="{EA143695-2974-464F-8AA1-6534E073C5DE}">
      <dgm:prSet/>
      <dgm:spPr/>
      <dgm:t>
        <a:bodyPr/>
        <a:lstStyle/>
        <a:p>
          <a:r>
            <a:rPr lang="ru-RU" b="1" dirty="0" err="1"/>
            <a:t>Осмостық</a:t>
          </a:r>
          <a:r>
            <a:rPr lang="ru-RU" b="1" dirty="0"/>
            <a:t>.</a:t>
          </a:r>
          <a:endParaRPr lang="en-US" dirty="0"/>
        </a:p>
      </dgm:t>
    </dgm:pt>
    <dgm:pt modelId="{0AB5897C-AC6C-491E-AC18-6C254BA0C2D3}" type="parTrans" cxnId="{60306540-6DB5-4454-806F-EC30E997968F}">
      <dgm:prSet/>
      <dgm:spPr/>
      <dgm:t>
        <a:bodyPr/>
        <a:lstStyle/>
        <a:p>
          <a:endParaRPr lang="en-US"/>
        </a:p>
      </dgm:t>
    </dgm:pt>
    <dgm:pt modelId="{6AED81CD-A553-47C3-A935-2758C8C9C1C4}" type="sibTrans" cxnId="{60306540-6DB5-4454-806F-EC30E997968F}">
      <dgm:prSet/>
      <dgm:spPr/>
      <dgm:t>
        <a:bodyPr/>
        <a:lstStyle/>
        <a:p>
          <a:endParaRPr lang="en-US"/>
        </a:p>
      </dgm:t>
    </dgm:pt>
    <dgm:pt modelId="{9E6DC10E-53FD-4FB4-928A-9C61A17EF486}" type="pres">
      <dgm:prSet presAssocID="{C8E6D63B-37E0-44E3-9E6B-3934C3237028}" presName="vert0" presStyleCnt="0">
        <dgm:presLayoutVars>
          <dgm:dir/>
          <dgm:animOne val="branch"/>
          <dgm:animLvl val="lvl"/>
        </dgm:presLayoutVars>
      </dgm:prSet>
      <dgm:spPr/>
    </dgm:pt>
    <dgm:pt modelId="{E3A8950B-3B18-4FAB-BBC6-8390FBA59E62}" type="pres">
      <dgm:prSet presAssocID="{A40CD1F8-99B0-4FA8-8276-1457FE65AC25}" presName="thickLine" presStyleLbl="alignNode1" presStyleIdx="0" presStyleCnt="8"/>
      <dgm:spPr/>
    </dgm:pt>
    <dgm:pt modelId="{B8EC0364-3CA0-414D-BB88-C886B6C6BE2A}" type="pres">
      <dgm:prSet presAssocID="{A40CD1F8-99B0-4FA8-8276-1457FE65AC25}" presName="horz1" presStyleCnt="0"/>
      <dgm:spPr/>
    </dgm:pt>
    <dgm:pt modelId="{7F512233-F2C2-4878-B35C-774857C1EC6A}" type="pres">
      <dgm:prSet presAssocID="{A40CD1F8-99B0-4FA8-8276-1457FE65AC25}" presName="tx1" presStyleLbl="revTx" presStyleIdx="0" presStyleCnt="8"/>
      <dgm:spPr/>
    </dgm:pt>
    <dgm:pt modelId="{D8626002-00B3-4D20-A49A-CA82E5EE8427}" type="pres">
      <dgm:prSet presAssocID="{A40CD1F8-99B0-4FA8-8276-1457FE65AC25}" presName="vert1" presStyleCnt="0"/>
      <dgm:spPr/>
    </dgm:pt>
    <dgm:pt modelId="{69C80D3F-A34C-4230-BDEC-ED2738E7608B}" type="pres">
      <dgm:prSet presAssocID="{445FE294-9E23-4770-9CB2-B6CB8BACF658}" presName="thickLine" presStyleLbl="alignNode1" presStyleIdx="1" presStyleCnt="8"/>
      <dgm:spPr/>
    </dgm:pt>
    <dgm:pt modelId="{38B98206-9931-489E-8824-A4DF6A313026}" type="pres">
      <dgm:prSet presAssocID="{445FE294-9E23-4770-9CB2-B6CB8BACF658}" presName="horz1" presStyleCnt="0"/>
      <dgm:spPr/>
    </dgm:pt>
    <dgm:pt modelId="{84337D2F-77DB-4D9F-8ADA-EE2A9A13EF0E}" type="pres">
      <dgm:prSet presAssocID="{445FE294-9E23-4770-9CB2-B6CB8BACF658}" presName="tx1" presStyleLbl="revTx" presStyleIdx="1" presStyleCnt="8"/>
      <dgm:spPr/>
    </dgm:pt>
    <dgm:pt modelId="{C88BD638-252B-40EF-A63D-2A6F1404F471}" type="pres">
      <dgm:prSet presAssocID="{445FE294-9E23-4770-9CB2-B6CB8BACF658}" presName="vert1" presStyleCnt="0"/>
      <dgm:spPr/>
    </dgm:pt>
    <dgm:pt modelId="{8027E5C4-F2E5-4B31-AD0A-CC9CB4F81269}" type="pres">
      <dgm:prSet presAssocID="{25712A6C-5C50-471E-9E87-467B819E1E92}" presName="thickLine" presStyleLbl="alignNode1" presStyleIdx="2" presStyleCnt="8"/>
      <dgm:spPr/>
    </dgm:pt>
    <dgm:pt modelId="{9906DD39-26AC-4BB7-885D-66F465568033}" type="pres">
      <dgm:prSet presAssocID="{25712A6C-5C50-471E-9E87-467B819E1E92}" presName="horz1" presStyleCnt="0"/>
      <dgm:spPr/>
    </dgm:pt>
    <dgm:pt modelId="{E1F7CA04-899D-445A-8382-C9521C33239E}" type="pres">
      <dgm:prSet presAssocID="{25712A6C-5C50-471E-9E87-467B819E1E92}" presName="tx1" presStyleLbl="revTx" presStyleIdx="2" presStyleCnt="8"/>
      <dgm:spPr/>
    </dgm:pt>
    <dgm:pt modelId="{5B5F405A-9014-4262-A687-A41E206F21F8}" type="pres">
      <dgm:prSet presAssocID="{25712A6C-5C50-471E-9E87-467B819E1E92}" presName="vert1" presStyleCnt="0"/>
      <dgm:spPr/>
    </dgm:pt>
    <dgm:pt modelId="{B25F372F-154E-4AA4-A5A1-2FB2F2086908}" type="pres">
      <dgm:prSet presAssocID="{5BBBE93D-E5AF-4CC4-8F09-A09F73007426}" presName="thickLine" presStyleLbl="alignNode1" presStyleIdx="3" presStyleCnt="8"/>
      <dgm:spPr/>
    </dgm:pt>
    <dgm:pt modelId="{2E937D92-739C-4E5B-A3A3-648EE747DAA4}" type="pres">
      <dgm:prSet presAssocID="{5BBBE93D-E5AF-4CC4-8F09-A09F73007426}" presName="horz1" presStyleCnt="0"/>
      <dgm:spPr/>
    </dgm:pt>
    <dgm:pt modelId="{BBB8B938-F086-4B1E-8702-7F14463DA0B6}" type="pres">
      <dgm:prSet presAssocID="{5BBBE93D-E5AF-4CC4-8F09-A09F73007426}" presName="tx1" presStyleLbl="revTx" presStyleIdx="3" presStyleCnt="8"/>
      <dgm:spPr/>
    </dgm:pt>
    <dgm:pt modelId="{BBABE121-0E24-4BB7-AD62-3FDD84D1102D}" type="pres">
      <dgm:prSet presAssocID="{5BBBE93D-E5AF-4CC4-8F09-A09F73007426}" presName="vert1" presStyleCnt="0"/>
      <dgm:spPr/>
    </dgm:pt>
    <dgm:pt modelId="{58C92C8A-1140-4830-A1F6-009DDFF3C85D}" type="pres">
      <dgm:prSet presAssocID="{CE8FE7FE-9E83-43A4-B679-580FC38FDEC9}" presName="thickLine" presStyleLbl="alignNode1" presStyleIdx="4" presStyleCnt="8"/>
      <dgm:spPr/>
    </dgm:pt>
    <dgm:pt modelId="{8DF29280-B493-471E-926A-600C1628A766}" type="pres">
      <dgm:prSet presAssocID="{CE8FE7FE-9E83-43A4-B679-580FC38FDEC9}" presName="horz1" presStyleCnt="0"/>
      <dgm:spPr/>
    </dgm:pt>
    <dgm:pt modelId="{D27C91BF-218E-4CEC-9280-D7BB5F710675}" type="pres">
      <dgm:prSet presAssocID="{CE8FE7FE-9E83-43A4-B679-580FC38FDEC9}" presName="tx1" presStyleLbl="revTx" presStyleIdx="4" presStyleCnt="8"/>
      <dgm:spPr/>
    </dgm:pt>
    <dgm:pt modelId="{768972A2-9C6C-492D-9045-A45E6947BB9D}" type="pres">
      <dgm:prSet presAssocID="{CE8FE7FE-9E83-43A4-B679-580FC38FDEC9}" presName="vert1" presStyleCnt="0"/>
      <dgm:spPr/>
    </dgm:pt>
    <dgm:pt modelId="{944EFE13-8B8D-4756-9D3F-EFD5E33A0446}" type="pres">
      <dgm:prSet presAssocID="{118ADF99-942F-4C0C-BCE3-08A28D35B0A3}" presName="thickLine" presStyleLbl="alignNode1" presStyleIdx="5" presStyleCnt="8"/>
      <dgm:spPr/>
    </dgm:pt>
    <dgm:pt modelId="{0EC78D63-E97A-48EA-93D1-9B009E042341}" type="pres">
      <dgm:prSet presAssocID="{118ADF99-942F-4C0C-BCE3-08A28D35B0A3}" presName="horz1" presStyleCnt="0"/>
      <dgm:spPr/>
    </dgm:pt>
    <dgm:pt modelId="{F525EE38-BA0B-432B-A8A7-1C53C453D934}" type="pres">
      <dgm:prSet presAssocID="{118ADF99-942F-4C0C-BCE3-08A28D35B0A3}" presName="tx1" presStyleLbl="revTx" presStyleIdx="5" presStyleCnt="8"/>
      <dgm:spPr/>
    </dgm:pt>
    <dgm:pt modelId="{607D524E-6210-40C8-A7AB-F26D9832C09B}" type="pres">
      <dgm:prSet presAssocID="{118ADF99-942F-4C0C-BCE3-08A28D35B0A3}" presName="vert1" presStyleCnt="0"/>
      <dgm:spPr/>
    </dgm:pt>
    <dgm:pt modelId="{73F1719A-34EC-4ECD-A6B7-605B960E71DB}" type="pres">
      <dgm:prSet presAssocID="{8499C411-ECF2-47A8-85CE-3857163AF142}" presName="thickLine" presStyleLbl="alignNode1" presStyleIdx="6" presStyleCnt="8"/>
      <dgm:spPr/>
    </dgm:pt>
    <dgm:pt modelId="{D587E9FC-D599-44E3-A83C-CAB03A531925}" type="pres">
      <dgm:prSet presAssocID="{8499C411-ECF2-47A8-85CE-3857163AF142}" presName="horz1" presStyleCnt="0"/>
      <dgm:spPr/>
    </dgm:pt>
    <dgm:pt modelId="{132F2FFE-A16E-482F-B5F8-AB3755326A0E}" type="pres">
      <dgm:prSet presAssocID="{8499C411-ECF2-47A8-85CE-3857163AF142}" presName="tx1" presStyleLbl="revTx" presStyleIdx="6" presStyleCnt="8"/>
      <dgm:spPr/>
    </dgm:pt>
    <dgm:pt modelId="{14F87C6B-7C40-45CA-9F61-8866ABA3A62B}" type="pres">
      <dgm:prSet presAssocID="{8499C411-ECF2-47A8-85CE-3857163AF142}" presName="vert1" presStyleCnt="0"/>
      <dgm:spPr/>
    </dgm:pt>
    <dgm:pt modelId="{CF6434D3-2127-412E-A003-FF79A2753040}" type="pres">
      <dgm:prSet presAssocID="{EA143695-2974-464F-8AA1-6534E073C5DE}" presName="thickLine" presStyleLbl="alignNode1" presStyleIdx="7" presStyleCnt="8"/>
      <dgm:spPr/>
    </dgm:pt>
    <dgm:pt modelId="{DC3AF372-F9BB-4730-B8C7-F436A6A03003}" type="pres">
      <dgm:prSet presAssocID="{EA143695-2974-464F-8AA1-6534E073C5DE}" presName="horz1" presStyleCnt="0"/>
      <dgm:spPr/>
    </dgm:pt>
    <dgm:pt modelId="{739B6882-172E-43A5-973D-B8824F45CA9A}" type="pres">
      <dgm:prSet presAssocID="{EA143695-2974-464F-8AA1-6534E073C5DE}" presName="tx1" presStyleLbl="revTx" presStyleIdx="7" presStyleCnt="8"/>
      <dgm:spPr/>
    </dgm:pt>
    <dgm:pt modelId="{D3255CD1-3D77-493F-A7E0-47F13F0E9D64}" type="pres">
      <dgm:prSet presAssocID="{EA143695-2974-464F-8AA1-6534E073C5DE}" presName="vert1" presStyleCnt="0"/>
      <dgm:spPr/>
    </dgm:pt>
  </dgm:ptLst>
  <dgm:cxnLst>
    <dgm:cxn modelId="{E5419002-19EF-49F1-AAFC-5DA3E81A4B71}" srcId="{C8E6D63B-37E0-44E3-9E6B-3934C3237028}" destId="{445FE294-9E23-4770-9CB2-B6CB8BACF658}" srcOrd="1" destOrd="0" parTransId="{65600A88-F860-4F90-80CA-7DA5493A471D}" sibTransId="{9FEBB63D-B412-4F42-86BD-C82321B04957}"/>
    <dgm:cxn modelId="{7D788004-2F75-4100-B818-6CDF6FB492DA}" type="presOf" srcId="{445FE294-9E23-4770-9CB2-B6CB8BACF658}" destId="{84337D2F-77DB-4D9F-8ADA-EE2A9A13EF0E}" srcOrd="0" destOrd="0" presId="urn:microsoft.com/office/officeart/2008/layout/LinedList"/>
    <dgm:cxn modelId="{38071839-953F-437C-A6C1-434C607B3A1A}" type="presOf" srcId="{5BBBE93D-E5AF-4CC4-8F09-A09F73007426}" destId="{BBB8B938-F086-4B1E-8702-7F14463DA0B6}" srcOrd="0" destOrd="0" presId="urn:microsoft.com/office/officeart/2008/layout/LinedList"/>
    <dgm:cxn modelId="{9BAD253A-9B54-4935-B3E0-4BBC65D4885F}" srcId="{C8E6D63B-37E0-44E3-9E6B-3934C3237028}" destId="{25712A6C-5C50-471E-9E87-467B819E1E92}" srcOrd="2" destOrd="0" parTransId="{F5826871-1286-42CD-A7B4-DC00BEF979BA}" sibTransId="{C88E27E6-B1F5-483E-B07C-DDB9F0A94865}"/>
    <dgm:cxn modelId="{60306540-6DB5-4454-806F-EC30E997968F}" srcId="{C8E6D63B-37E0-44E3-9E6B-3934C3237028}" destId="{EA143695-2974-464F-8AA1-6534E073C5DE}" srcOrd="7" destOrd="0" parTransId="{0AB5897C-AC6C-491E-AC18-6C254BA0C2D3}" sibTransId="{6AED81CD-A553-47C3-A935-2758C8C9C1C4}"/>
    <dgm:cxn modelId="{D4B78147-C607-4193-996B-234A89B26ABA}" type="presOf" srcId="{25712A6C-5C50-471E-9E87-467B819E1E92}" destId="{E1F7CA04-899D-445A-8382-C9521C33239E}" srcOrd="0" destOrd="0" presId="urn:microsoft.com/office/officeart/2008/layout/LinedList"/>
    <dgm:cxn modelId="{4AC2A272-F2CE-46B8-B415-744133A3CF2E}" srcId="{C8E6D63B-37E0-44E3-9E6B-3934C3237028}" destId="{8499C411-ECF2-47A8-85CE-3857163AF142}" srcOrd="6" destOrd="0" parTransId="{587129BC-B5BB-4FDB-B8F4-A77F84357FD9}" sibTransId="{3410E3C8-8384-4C77-9870-E6B4BBA3281A}"/>
    <dgm:cxn modelId="{3B1E327E-B356-4990-87E1-3C1E2ED63791}" type="presOf" srcId="{CE8FE7FE-9E83-43A4-B679-580FC38FDEC9}" destId="{D27C91BF-218E-4CEC-9280-D7BB5F710675}" srcOrd="0" destOrd="0" presId="urn:microsoft.com/office/officeart/2008/layout/LinedList"/>
    <dgm:cxn modelId="{93FFFD8A-198F-4740-B57E-1E7336A81433}" type="presOf" srcId="{8499C411-ECF2-47A8-85CE-3857163AF142}" destId="{132F2FFE-A16E-482F-B5F8-AB3755326A0E}" srcOrd="0" destOrd="0" presId="urn:microsoft.com/office/officeart/2008/layout/LinedList"/>
    <dgm:cxn modelId="{25002A94-4B38-4D31-9CE9-B2E4A0982266}" srcId="{C8E6D63B-37E0-44E3-9E6B-3934C3237028}" destId="{A40CD1F8-99B0-4FA8-8276-1457FE65AC25}" srcOrd="0" destOrd="0" parTransId="{FA45022A-34E9-47BF-A1F7-1A6DF3F0B3BD}" sibTransId="{F93D9C57-9A00-48DC-8B28-B1072C8FC143}"/>
    <dgm:cxn modelId="{56FBCD99-38EF-4DB7-A41D-A662CC21CA1D}" srcId="{C8E6D63B-37E0-44E3-9E6B-3934C3237028}" destId="{118ADF99-942F-4C0C-BCE3-08A28D35B0A3}" srcOrd="5" destOrd="0" parTransId="{7AB97229-770D-46FF-8AA2-AAF1E9D69B87}" sibTransId="{6074505B-B90C-4D56-9CD0-48C8A84B8BB1}"/>
    <dgm:cxn modelId="{687FA5B6-6BB7-4F00-BF26-4B28F59A5896}" srcId="{C8E6D63B-37E0-44E3-9E6B-3934C3237028}" destId="{5BBBE93D-E5AF-4CC4-8F09-A09F73007426}" srcOrd="3" destOrd="0" parTransId="{AD9A5F8C-BBAE-49EF-B104-0690F4D4D714}" sibTransId="{FCDEE988-04D5-44DA-8BF9-38A3F70313D8}"/>
    <dgm:cxn modelId="{4E03ABBA-EDFF-451D-ACF1-B6A44ED3DBD1}" type="presOf" srcId="{C8E6D63B-37E0-44E3-9E6B-3934C3237028}" destId="{9E6DC10E-53FD-4FB4-928A-9C61A17EF486}" srcOrd="0" destOrd="0" presId="urn:microsoft.com/office/officeart/2008/layout/LinedList"/>
    <dgm:cxn modelId="{445291D0-4F23-40DE-B2E9-79E124740C7F}" srcId="{C8E6D63B-37E0-44E3-9E6B-3934C3237028}" destId="{CE8FE7FE-9E83-43A4-B679-580FC38FDEC9}" srcOrd="4" destOrd="0" parTransId="{E949F08E-03AA-4F2F-AD2E-1A1A4F4419A4}" sibTransId="{01D754FE-3260-4B36-8F39-171AE7EC8A9B}"/>
    <dgm:cxn modelId="{B4D4A6D3-AB53-4A65-A839-3CCB15EF381D}" type="presOf" srcId="{EA143695-2974-464F-8AA1-6534E073C5DE}" destId="{739B6882-172E-43A5-973D-B8824F45CA9A}" srcOrd="0" destOrd="0" presId="urn:microsoft.com/office/officeart/2008/layout/LinedList"/>
    <dgm:cxn modelId="{096D87D8-ACE7-422D-949F-3E77BD779B4E}" type="presOf" srcId="{A40CD1F8-99B0-4FA8-8276-1457FE65AC25}" destId="{7F512233-F2C2-4878-B35C-774857C1EC6A}" srcOrd="0" destOrd="0" presId="urn:microsoft.com/office/officeart/2008/layout/LinedList"/>
    <dgm:cxn modelId="{5D7E17EF-BA5F-46D1-BF40-469B1AF83914}" type="presOf" srcId="{118ADF99-942F-4C0C-BCE3-08A28D35B0A3}" destId="{F525EE38-BA0B-432B-A8A7-1C53C453D934}" srcOrd="0" destOrd="0" presId="urn:microsoft.com/office/officeart/2008/layout/LinedList"/>
    <dgm:cxn modelId="{3C74A533-A3F2-4B55-BE46-4961EC8700DE}" type="presParOf" srcId="{9E6DC10E-53FD-4FB4-928A-9C61A17EF486}" destId="{E3A8950B-3B18-4FAB-BBC6-8390FBA59E62}" srcOrd="0" destOrd="0" presId="urn:microsoft.com/office/officeart/2008/layout/LinedList"/>
    <dgm:cxn modelId="{5519A02E-29FD-4CBC-9E81-0F4FCF27A78E}" type="presParOf" srcId="{9E6DC10E-53FD-4FB4-928A-9C61A17EF486}" destId="{B8EC0364-3CA0-414D-BB88-C886B6C6BE2A}" srcOrd="1" destOrd="0" presId="urn:microsoft.com/office/officeart/2008/layout/LinedList"/>
    <dgm:cxn modelId="{8FC78569-0F93-4A17-B6D0-D07FE8C4AF86}" type="presParOf" srcId="{B8EC0364-3CA0-414D-BB88-C886B6C6BE2A}" destId="{7F512233-F2C2-4878-B35C-774857C1EC6A}" srcOrd="0" destOrd="0" presId="urn:microsoft.com/office/officeart/2008/layout/LinedList"/>
    <dgm:cxn modelId="{3E6A2DD9-F596-4427-9357-94930D9000F2}" type="presParOf" srcId="{B8EC0364-3CA0-414D-BB88-C886B6C6BE2A}" destId="{D8626002-00B3-4D20-A49A-CA82E5EE8427}" srcOrd="1" destOrd="0" presId="urn:microsoft.com/office/officeart/2008/layout/LinedList"/>
    <dgm:cxn modelId="{2E5E46CA-A569-4F0A-BDA9-8FD5FF577B7D}" type="presParOf" srcId="{9E6DC10E-53FD-4FB4-928A-9C61A17EF486}" destId="{69C80D3F-A34C-4230-BDEC-ED2738E7608B}" srcOrd="2" destOrd="0" presId="urn:microsoft.com/office/officeart/2008/layout/LinedList"/>
    <dgm:cxn modelId="{50D32E93-011E-499A-B03A-E4AF7E328F30}" type="presParOf" srcId="{9E6DC10E-53FD-4FB4-928A-9C61A17EF486}" destId="{38B98206-9931-489E-8824-A4DF6A313026}" srcOrd="3" destOrd="0" presId="urn:microsoft.com/office/officeart/2008/layout/LinedList"/>
    <dgm:cxn modelId="{B013ABF3-5327-4358-BAB2-B03A8F2FB87C}" type="presParOf" srcId="{38B98206-9931-489E-8824-A4DF6A313026}" destId="{84337D2F-77DB-4D9F-8ADA-EE2A9A13EF0E}" srcOrd="0" destOrd="0" presId="urn:microsoft.com/office/officeart/2008/layout/LinedList"/>
    <dgm:cxn modelId="{2470BBB2-0979-4018-9910-C69E11CBB495}" type="presParOf" srcId="{38B98206-9931-489E-8824-A4DF6A313026}" destId="{C88BD638-252B-40EF-A63D-2A6F1404F471}" srcOrd="1" destOrd="0" presId="urn:microsoft.com/office/officeart/2008/layout/LinedList"/>
    <dgm:cxn modelId="{B80655E7-125A-4F72-B7CC-C2939373F56B}" type="presParOf" srcId="{9E6DC10E-53FD-4FB4-928A-9C61A17EF486}" destId="{8027E5C4-F2E5-4B31-AD0A-CC9CB4F81269}" srcOrd="4" destOrd="0" presId="urn:microsoft.com/office/officeart/2008/layout/LinedList"/>
    <dgm:cxn modelId="{DA786321-5F51-4EF6-BA48-4A027183C7E5}" type="presParOf" srcId="{9E6DC10E-53FD-4FB4-928A-9C61A17EF486}" destId="{9906DD39-26AC-4BB7-885D-66F465568033}" srcOrd="5" destOrd="0" presId="urn:microsoft.com/office/officeart/2008/layout/LinedList"/>
    <dgm:cxn modelId="{009F0A4D-41F6-4F90-BB57-7E3E2DAED865}" type="presParOf" srcId="{9906DD39-26AC-4BB7-885D-66F465568033}" destId="{E1F7CA04-899D-445A-8382-C9521C33239E}" srcOrd="0" destOrd="0" presId="urn:microsoft.com/office/officeart/2008/layout/LinedList"/>
    <dgm:cxn modelId="{B02B8F4D-447A-4187-AA52-FA2044B61100}" type="presParOf" srcId="{9906DD39-26AC-4BB7-885D-66F465568033}" destId="{5B5F405A-9014-4262-A687-A41E206F21F8}" srcOrd="1" destOrd="0" presId="urn:microsoft.com/office/officeart/2008/layout/LinedList"/>
    <dgm:cxn modelId="{E90C6222-E469-4FE4-804A-307A68601F97}" type="presParOf" srcId="{9E6DC10E-53FD-4FB4-928A-9C61A17EF486}" destId="{B25F372F-154E-4AA4-A5A1-2FB2F2086908}" srcOrd="6" destOrd="0" presId="urn:microsoft.com/office/officeart/2008/layout/LinedList"/>
    <dgm:cxn modelId="{022C71D4-D78A-474D-89AE-4F3642EB4090}" type="presParOf" srcId="{9E6DC10E-53FD-4FB4-928A-9C61A17EF486}" destId="{2E937D92-739C-4E5B-A3A3-648EE747DAA4}" srcOrd="7" destOrd="0" presId="urn:microsoft.com/office/officeart/2008/layout/LinedList"/>
    <dgm:cxn modelId="{63F04DB5-2AB2-4F29-9201-91A91DFFB4AE}" type="presParOf" srcId="{2E937D92-739C-4E5B-A3A3-648EE747DAA4}" destId="{BBB8B938-F086-4B1E-8702-7F14463DA0B6}" srcOrd="0" destOrd="0" presId="urn:microsoft.com/office/officeart/2008/layout/LinedList"/>
    <dgm:cxn modelId="{D55BBFBC-36BF-46A8-9B0B-D18391F81FF7}" type="presParOf" srcId="{2E937D92-739C-4E5B-A3A3-648EE747DAA4}" destId="{BBABE121-0E24-4BB7-AD62-3FDD84D1102D}" srcOrd="1" destOrd="0" presId="urn:microsoft.com/office/officeart/2008/layout/LinedList"/>
    <dgm:cxn modelId="{ED62926F-9EB2-4789-BB13-E909B5DFFA72}" type="presParOf" srcId="{9E6DC10E-53FD-4FB4-928A-9C61A17EF486}" destId="{58C92C8A-1140-4830-A1F6-009DDFF3C85D}" srcOrd="8" destOrd="0" presId="urn:microsoft.com/office/officeart/2008/layout/LinedList"/>
    <dgm:cxn modelId="{5B12BBA6-F68A-47B3-9B7F-E3E2240E2C68}" type="presParOf" srcId="{9E6DC10E-53FD-4FB4-928A-9C61A17EF486}" destId="{8DF29280-B493-471E-926A-600C1628A766}" srcOrd="9" destOrd="0" presId="urn:microsoft.com/office/officeart/2008/layout/LinedList"/>
    <dgm:cxn modelId="{DEBF2FDE-7A51-4B3C-A135-72FD958EE72E}" type="presParOf" srcId="{8DF29280-B493-471E-926A-600C1628A766}" destId="{D27C91BF-218E-4CEC-9280-D7BB5F710675}" srcOrd="0" destOrd="0" presId="urn:microsoft.com/office/officeart/2008/layout/LinedList"/>
    <dgm:cxn modelId="{EF938B19-7218-4617-A79E-AAD147D9C762}" type="presParOf" srcId="{8DF29280-B493-471E-926A-600C1628A766}" destId="{768972A2-9C6C-492D-9045-A45E6947BB9D}" srcOrd="1" destOrd="0" presId="urn:microsoft.com/office/officeart/2008/layout/LinedList"/>
    <dgm:cxn modelId="{5EFE738C-67B7-4FF8-870B-CE1CAEFF1DA6}" type="presParOf" srcId="{9E6DC10E-53FD-4FB4-928A-9C61A17EF486}" destId="{944EFE13-8B8D-4756-9D3F-EFD5E33A0446}" srcOrd="10" destOrd="0" presId="urn:microsoft.com/office/officeart/2008/layout/LinedList"/>
    <dgm:cxn modelId="{AB829A2A-DD07-43DD-BBC0-1ECF736F0080}" type="presParOf" srcId="{9E6DC10E-53FD-4FB4-928A-9C61A17EF486}" destId="{0EC78D63-E97A-48EA-93D1-9B009E042341}" srcOrd="11" destOrd="0" presId="urn:microsoft.com/office/officeart/2008/layout/LinedList"/>
    <dgm:cxn modelId="{DD6109EA-A764-45D1-B8A0-C284BDFC917B}" type="presParOf" srcId="{0EC78D63-E97A-48EA-93D1-9B009E042341}" destId="{F525EE38-BA0B-432B-A8A7-1C53C453D934}" srcOrd="0" destOrd="0" presId="urn:microsoft.com/office/officeart/2008/layout/LinedList"/>
    <dgm:cxn modelId="{FA18ABB7-CDFD-4675-927A-A4D25DA0D8F2}" type="presParOf" srcId="{0EC78D63-E97A-48EA-93D1-9B009E042341}" destId="{607D524E-6210-40C8-A7AB-F26D9832C09B}" srcOrd="1" destOrd="0" presId="urn:microsoft.com/office/officeart/2008/layout/LinedList"/>
    <dgm:cxn modelId="{6EA2B439-6D93-4E3A-B621-D2A5222397D0}" type="presParOf" srcId="{9E6DC10E-53FD-4FB4-928A-9C61A17EF486}" destId="{73F1719A-34EC-4ECD-A6B7-605B960E71DB}" srcOrd="12" destOrd="0" presId="urn:microsoft.com/office/officeart/2008/layout/LinedList"/>
    <dgm:cxn modelId="{88BC204E-4A8B-4385-A28B-56E3A0D19718}" type="presParOf" srcId="{9E6DC10E-53FD-4FB4-928A-9C61A17EF486}" destId="{D587E9FC-D599-44E3-A83C-CAB03A531925}" srcOrd="13" destOrd="0" presId="urn:microsoft.com/office/officeart/2008/layout/LinedList"/>
    <dgm:cxn modelId="{DE537E1F-5EFC-4EDF-8222-EE65AA09D787}" type="presParOf" srcId="{D587E9FC-D599-44E3-A83C-CAB03A531925}" destId="{132F2FFE-A16E-482F-B5F8-AB3755326A0E}" srcOrd="0" destOrd="0" presId="urn:microsoft.com/office/officeart/2008/layout/LinedList"/>
    <dgm:cxn modelId="{A13F146B-5A22-4060-ADCC-CF7DC17A1D39}" type="presParOf" srcId="{D587E9FC-D599-44E3-A83C-CAB03A531925}" destId="{14F87C6B-7C40-45CA-9F61-8866ABA3A62B}" srcOrd="1" destOrd="0" presId="urn:microsoft.com/office/officeart/2008/layout/LinedList"/>
    <dgm:cxn modelId="{CA713782-CE65-4987-9D18-3F29A8E7BA3F}" type="presParOf" srcId="{9E6DC10E-53FD-4FB4-928A-9C61A17EF486}" destId="{CF6434D3-2127-412E-A003-FF79A2753040}" srcOrd="14" destOrd="0" presId="urn:microsoft.com/office/officeart/2008/layout/LinedList"/>
    <dgm:cxn modelId="{25E75D3C-8F8E-47C7-8A23-4EBCBBDE2219}" type="presParOf" srcId="{9E6DC10E-53FD-4FB4-928A-9C61A17EF486}" destId="{DC3AF372-F9BB-4730-B8C7-F436A6A03003}" srcOrd="15" destOrd="0" presId="urn:microsoft.com/office/officeart/2008/layout/LinedList"/>
    <dgm:cxn modelId="{558A4611-63F5-4083-83B6-49979C87CE73}" type="presParOf" srcId="{DC3AF372-F9BB-4730-B8C7-F436A6A03003}" destId="{739B6882-172E-43A5-973D-B8824F45CA9A}" srcOrd="0" destOrd="0" presId="urn:microsoft.com/office/officeart/2008/layout/LinedList"/>
    <dgm:cxn modelId="{96B7C145-92B3-432C-A4C8-33AFD8C2A747}" type="presParOf" srcId="{DC3AF372-F9BB-4730-B8C7-F436A6A03003}" destId="{D3255CD1-3D77-493F-A7E0-47F13F0E9D6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5F2E6A-39CB-46D0-AADE-8A462DB7EE36}">
      <dsp:nvSpPr>
        <dsp:cNvPr id="0" name=""/>
        <dsp:cNvSpPr/>
      </dsp:nvSpPr>
      <dsp:spPr>
        <a:xfrm>
          <a:off x="3180" y="259633"/>
          <a:ext cx="2522895" cy="151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/>
            <a:t>1. Тыныс алу – </a:t>
          </a:r>
          <a:r>
            <a:rPr lang="en-US" sz="1400" b="1" kern="1200"/>
            <a:t>O2 </a:t>
          </a:r>
          <a:r>
            <a:rPr lang="ru-RU" sz="1400" b="1" kern="1200"/>
            <a:t>және </a:t>
          </a:r>
          <a:r>
            <a:rPr lang="en-US" sz="1400" b="1" kern="1200"/>
            <a:t>CO2 </a:t>
          </a:r>
          <a:r>
            <a:rPr lang="ru-RU" sz="1400" b="1" kern="1200"/>
            <a:t>тасымалдау.</a:t>
          </a:r>
          <a:endParaRPr lang="en-US" sz="1400" kern="1200"/>
        </a:p>
      </dsp:txBody>
      <dsp:txXfrm>
        <a:off x="3180" y="259633"/>
        <a:ext cx="2522895" cy="1513737"/>
      </dsp:txXfrm>
    </dsp:sp>
    <dsp:sp modelId="{32E14689-F33C-49CF-B25A-303CC7856202}">
      <dsp:nvSpPr>
        <dsp:cNvPr id="0" name=""/>
        <dsp:cNvSpPr/>
      </dsp:nvSpPr>
      <dsp:spPr>
        <a:xfrm>
          <a:off x="2778365" y="259633"/>
          <a:ext cx="2522895" cy="151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/>
            <a:t>2. Қоректік – қоректік заттарды тасымалдау. қан ұлпалар мен мүшелерге қоректік заттарды, суды, минералды тұздарды және витаминдерді тасымалдайды;</a:t>
          </a:r>
          <a:endParaRPr lang="en-US" sz="1400" kern="1200"/>
        </a:p>
      </dsp:txBody>
      <dsp:txXfrm>
        <a:off x="2778365" y="259633"/>
        <a:ext cx="2522895" cy="1513737"/>
      </dsp:txXfrm>
    </dsp:sp>
    <dsp:sp modelId="{B0B5D349-5398-4118-A275-4E118BCE6CB8}">
      <dsp:nvSpPr>
        <dsp:cNvPr id="0" name=""/>
        <dsp:cNvSpPr/>
      </dsp:nvSpPr>
      <dsp:spPr>
        <a:xfrm>
          <a:off x="5553551" y="259633"/>
          <a:ext cx="2522895" cy="151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/>
            <a:t>3. бөліп шығару –– метаболизмнің соңғы өнімдерін сыртқа шығару үшін бүйрекке, өкпеге, теріге, ішекке беру.</a:t>
          </a:r>
          <a:endParaRPr lang="en-US" sz="1400" kern="1200"/>
        </a:p>
      </dsp:txBody>
      <dsp:txXfrm>
        <a:off x="5553551" y="259633"/>
        <a:ext cx="2522895" cy="1513737"/>
      </dsp:txXfrm>
    </dsp:sp>
    <dsp:sp modelId="{B613CDA6-7C25-4655-A3DD-999E2D5472D6}">
      <dsp:nvSpPr>
        <dsp:cNvPr id="0" name=""/>
        <dsp:cNvSpPr/>
      </dsp:nvSpPr>
      <dsp:spPr>
        <a:xfrm>
          <a:off x="8328736" y="259633"/>
          <a:ext cx="2522895" cy="151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/>
            <a:t>4. Су балансын реттеу.</a:t>
          </a:r>
          <a:endParaRPr lang="en-US" sz="1400" kern="1200"/>
        </a:p>
      </dsp:txBody>
      <dsp:txXfrm>
        <a:off x="8328736" y="259633"/>
        <a:ext cx="2522895" cy="1513737"/>
      </dsp:txXfrm>
    </dsp:sp>
    <dsp:sp modelId="{01817A5A-159D-4BE3-A431-B07B101495FE}">
      <dsp:nvSpPr>
        <dsp:cNvPr id="0" name=""/>
        <dsp:cNvSpPr/>
      </dsp:nvSpPr>
      <dsp:spPr>
        <a:xfrm>
          <a:off x="3180" y="2025660"/>
          <a:ext cx="2522895" cy="151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/>
            <a:t>5. Буфер – 7,4+0,04 рН диапазонында қышқыл-негіз балансын сақтау</a:t>
          </a:r>
          <a:endParaRPr lang="en-US" sz="1400" kern="1200"/>
        </a:p>
      </dsp:txBody>
      <dsp:txXfrm>
        <a:off x="3180" y="2025660"/>
        <a:ext cx="2522895" cy="1513737"/>
      </dsp:txXfrm>
    </dsp:sp>
    <dsp:sp modelId="{E5F2684B-2FC2-4E46-BD7E-39D5AF998476}">
      <dsp:nvSpPr>
        <dsp:cNvPr id="0" name=""/>
        <dsp:cNvSpPr/>
      </dsp:nvSpPr>
      <dsp:spPr>
        <a:xfrm>
          <a:off x="2778365" y="2025660"/>
          <a:ext cx="2522895" cy="151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/>
            <a:t>6. Терморегуляция – қан ағзаның тұрақты дене қызуын сақтайды.</a:t>
          </a:r>
          <a:endParaRPr lang="en-US" sz="1400" kern="1200"/>
        </a:p>
      </dsp:txBody>
      <dsp:txXfrm>
        <a:off x="2778365" y="2025660"/>
        <a:ext cx="2522895" cy="1513737"/>
      </dsp:txXfrm>
    </dsp:sp>
    <dsp:sp modelId="{DFEB6129-7448-41A3-8A01-8D56B2BDD7EA}">
      <dsp:nvSpPr>
        <dsp:cNvPr id="0" name=""/>
        <dsp:cNvSpPr/>
      </dsp:nvSpPr>
      <dsp:spPr>
        <a:xfrm>
          <a:off x="5553551" y="2025660"/>
          <a:ext cx="2522895" cy="151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/>
            <a:t>7. Метаболикалық (кейбір зат алмасу процестері қанның өзінде жүреді. </a:t>
          </a:r>
          <a:endParaRPr lang="en-US" sz="1400" kern="1200"/>
        </a:p>
      </dsp:txBody>
      <dsp:txXfrm>
        <a:off x="5553551" y="2025660"/>
        <a:ext cx="2522895" cy="1513737"/>
      </dsp:txXfrm>
    </dsp:sp>
    <dsp:sp modelId="{0FAF7E6F-18EC-403D-BAA4-83EDBDFCAEA0}">
      <dsp:nvSpPr>
        <dsp:cNvPr id="0" name=""/>
        <dsp:cNvSpPr/>
      </dsp:nvSpPr>
      <dsp:spPr>
        <a:xfrm>
          <a:off x="8328736" y="2025660"/>
          <a:ext cx="2522895" cy="151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/>
            <a:t>8. Гормондардың тасымалдануы және зат алмасуының реттелуі.</a:t>
          </a:r>
          <a:endParaRPr lang="en-US" sz="1400" kern="1200"/>
        </a:p>
      </dsp:txBody>
      <dsp:txXfrm>
        <a:off x="8328736" y="2025660"/>
        <a:ext cx="2522895" cy="1513737"/>
      </dsp:txXfrm>
    </dsp:sp>
    <dsp:sp modelId="{C12EEAD1-4C45-4950-B29B-B9B931710491}">
      <dsp:nvSpPr>
        <dsp:cNvPr id="0" name=""/>
        <dsp:cNvSpPr/>
      </dsp:nvSpPr>
      <dsp:spPr>
        <a:xfrm>
          <a:off x="1390772" y="3791687"/>
          <a:ext cx="2522895" cy="151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/>
            <a:t>9. Әртүрлі метаболиттердің тасымалдануы.</a:t>
          </a:r>
          <a:endParaRPr lang="en-US" sz="1400" kern="1200"/>
        </a:p>
      </dsp:txBody>
      <dsp:txXfrm>
        <a:off x="1390772" y="3791687"/>
        <a:ext cx="2522895" cy="1513737"/>
      </dsp:txXfrm>
    </dsp:sp>
    <dsp:sp modelId="{3C56F706-64A4-4D7D-95C1-0871C5AC7805}">
      <dsp:nvSpPr>
        <dsp:cNvPr id="0" name=""/>
        <dsp:cNvSpPr/>
      </dsp:nvSpPr>
      <dsp:spPr>
        <a:xfrm>
          <a:off x="4165958" y="3791687"/>
          <a:ext cx="2522895" cy="151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/>
            <a:t>10. Инфекциядан қорғау – қанда айналатын лейкоциттер мен антиденелер арқылы жүзеге асады.</a:t>
          </a:r>
          <a:endParaRPr lang="en-US" sz="1400" kern="1200"/>
        </a:p>
      </dsp:txBody>
      <dsp:txXfrm>
        <a:off x="4165958" y="3791687"/>
        <a:ext cx="2522895" cy="1513737"/>
      </dsp:txXfrm>
    </dsp:sp>
    <dsp:sp modelId="{5F00EE2C-312F-409A-817F-356DFE20509A}">
      <dsp:nvSpPr>
        <dsp:cNvPr id="0" name=""/>
        <dsp:cNvSpPr/>
      </dsp:nvSpPr>
      <dsp:spPr>
        <a:xfrm>
          <a:off x="6941144" y="3791687"/>
          <a:ext cx="2522895" cy="151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/>
            <a:t>11. Коагуляция (ұйып қалу). </a:t>
          </a:r>
          <a:endParaRPr lang="en-US" sz="1400" kern="1200"/>
        </a:p>
      </dsp:txBody>
      <dsp:txXfrm>
        <a:off x="6941144" y="3791687"/>
        <a:ext cx="2522895" cy="15137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341CD-23D7-42EC-AB32-C80BD9EE7E65}">
      <dsp:nvSpPr>
        <dsp:cNvPr id="0" name=""/>
        <dsp:cNvSpPr/>
      </dsp:nvSpPr>
      <dsp:spPr>
        <a:xfrm>
          <a:off x="1649015" y="2663"/>
          <a:ext cx="3368802" cy="9906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/>
            <a:t>Гемоглобиннің түрлері:</a:t>
          </a:r>
          <a:endParaRPr lang="en-US" sz="1800" kern="1200"/>
        </a:p>
      </dsp:txBody>
      <dsp:txXfrm>
        <a:off x="1678030" y="31678"/>
        <a:ext cx="3310772" cy="932623"/>
      </dsp:txXfrm>
    </dsp:sp>
    <dsp:sp modelId="{DBF9F676-4AC4-42D7-A512-AECF2D4CA37B}">
      <dsp:nvSpPr>
        <dsp:cNvPr id="0" name=""/>
        <dsp:cNvSpPr/>
      </dsp:nvSpPr>
      <dsp:spPr>
        <a:xfrm rot="5400000">
          <a:off x="3147668" y="1018082"/>
          <a:ext cx="371495" cy="4457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3199678" y="1055231"/>
        <a:ext cx="267476" cy="260047"/>
      </dsp:txXfrm>
    </dsp:sp>
    <dsp:sp modelId="{15DE4BDF-335E-441A-A5D2-D3D8E74D1757}">
      <dsp:nvSpPr>
        <dsp:cNvPr id="0" name=""/>
        <dsp:cNvSpPr/>
      </dsp:nvSpPr>
      <dsp:spPr>
        <a:xfrm>
          <a:off x="1649015" y="1488643"/>
          <a:ext cx="3368802" cy="9906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HbP </a:t>
          </a:r>
          <a:r>
            <a:rPr lang="ru-RU" sz="1800" b="1" kern="1200"/>
            <a:t>– примитивті, эмбрионның жатырда дамуының 9 аптасына дейін.</a:t>
          </a:r>
          <a:endParaRPr lang="en-US" sz="1800" kern="1200"/>
        </a:p>
      </dsp:txBody>
      <dsp:txXfrm>
        <a:off x="1678030" y="1517658"/>
        <a:ext cx="3310772" cy="932623"/>
      </dsp:txXfrm>
    </dsp:sp>
    <dsp:sp modelId="{FDC0C620-C9A3-4521-97A2-78AB244EEB13}">
      <dsp:nvSpPr>
        <dsp:cNvPr id="0" name=""/>
        <dsp:cNvSpPr/>
      </dsp:nvSpPr>
      <dsp:spPr>
        <a:xfrm rot="5400000">
          <a:off x="3147668" y="2504062"/>
          <a:ext cx="371495" cy="4457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3199678" y="2541211"/>
        <a:ext cx="267476" cy="260047"/>
      </dsp:txXfrm>
    </dsp:sp>
    <dsp:sp modelId="{07596007-DC9C-4C84-8D17-E60ECB3893A0}">
      <dsp:nvSpPr>
        <dsp:cNvPr id="0" name=""/>
        <dsp:cNvSpPr/>
      </dsp:nvSpPr>
      <dsp:spPr>
        <a:xfrm>
          <a:off x="1649015" y="2974623"/>
          <a:ext cx="3368802" cy="9906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HbF</a:t>
          </a:r>
          <a:r>
            <a:rPr lang="ru-RU" sz="1800" b="1" kern="1200"/>
            <a:t> – феталдық гемоглобин, ұрықта және жаңа туған нәрестелерде.</a:t>
          </a:r>
          <a:endParaRPr lang="en-US" sz="1800" kern="1200"/>
        </a:p>
      </dsp:txBody>
      <dsp:txXfrm>
        <a:off x="1678030" y="3003638"/>
        <a:ext cx="3310772" cy="932623"/>
      </dsp:txXfrm>
    </dsp:sp>
    <dsp:sp modelId="{5DFF9B75-90CE-42D6-B1BE-CCF07B9FBF68}">
      <dsp:nvSpPr>
        <dsp:cNvPr id="0" name=""/>
        <dsp:cNvSpPr/>
      </dsp:nvSpPr>
      <dsp:spPr>
        <a:xfrm rot="5400000">
          <a:off x="3147668" y="3990043"/>
          <a:ext cx="371495" cy="4457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 rot="-5400000">
        <a:off x="3199678" y="4027192"/>
        <a:ext cx="267476" cy="260047"/>
      </dsp:txXfrm>
    </dsp:sp>
    <dsp:sp modelId="{97A8965F-8372-4988-8E7B-2ABD940F26B9}">
      <dsp:nvSpPr>
        <dsp:cNvPr id="0" name=""/>
        <dsp:cNvSpPr/>
      </dsp:nvSpPr>
      <dsp:spPr>
        <a:xfrm>
          <a:off x="1649015" y="4460603"/>
          <a:ext cx="3368802" cy="9906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HbA</a:t>
          </a:r>
          <a:r>
            <a:rPr lang="ru-RU" sz="1800" b="1" kern="1200"/>
            <a:t>  - ересек адамда.</a:t>
          </a:r>
          <a:endParaRPr lang="en-US" sz="1800" kern="1200"/>
        </a:p>
      </dsp:txBody>
      <dsp:txXfrm>
        <a:off x="1678030" y="4489618"/>
        <a:ext cx="3310772" cy="9326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A8950B-3B18-4FAB-BBC6-8390FBA59E62}">
      <dsp:nvSpPr>
        <dsp:cNvPr id="0" name=""/>
        <dsp:cNvSpPr/>
      </dsp:nvSpPr>
      <dsp:spPr>
        <a:xfrm>
          <a:off x="0" y="0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512233-F2C2-4878-B35C-774857C1EC6A}">
      <dsp:nvSpPr>
        <dsp:cNvPr id="0" name=""/>
        <dsp:cNvSpPr/>
      </dsp:nvSpPr>
      <dsp:spPr>
        <a:xfrm>
          <a:off x="0" y="0"/>
          <a:ext cx="6666833" cy="4998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/>
            <a:t>Гемолиздің түрлері:</a:t>
          </a:r>
          <a:endParaRPr lang="en-US" sz="2300" kern="1200"/>
        </a:p>
      </dsp:txBody>
      <dsp:txXfrm>
        <a:off x="0" y="0"/>
        <a:ext cx="6666833" cy="499817"/>
      </dsp:txXfrm>
    </dsp:sp>
    <dsp:sp modelId="{69C80D3F-A34C-4230-BDEC-ED2738E7608B}">
      <dsp:nvSpPr>
        <dsp:cNvPr id="0" name=""/>
        <dsp:cNvSpPr/>
      </dsp:nvSpPr>
      <dsp:spPr>
        <a:xfrm>
          <a:off x="0" y="499817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-1736021"/>
                <a:satOff val="-118"/>
                <a:lumOff val="28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736021"/>
                <a:satOff val="-118"/>
                <a:lumOff val="28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736021"/>
                <a:satOff val="-118"/>
                <a:lumOff val="28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1736021"/>
              <a:satOff val="-118"/>
              <a:lumOff val="28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4337D2F-77DB-4D9F-8ADA-EE2A9A13EF0E}">
      <dsp:nvSpPr>
        <dsp:cNvPr id="0" name=""/>
        <dsp:cNvSpPr/>
      </dsp:nvSpPr>
      <dsp:spPr>
        <a:xfrm>
          <a:off x="0" y="499817"/>
          <a:ext cx="6666833" cy="4998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/>
            <a:t>Биологиялық.</a:t>
          </a:r>
          <a:endParaRPr lang="en-US" sz="2300" kern="1200"/>
        </a:p>
      </dsp:txBody>
      <dsp:txXfrm>
        <a:off x="0" y="499817"/>
        <a:ext cx="6666833" cy="499817"/>
      </dsp:txXfrm>
    </dsp:sp>
    <dsp:sp modelId="{8027E5C4-F2E5-4B31-AD0A-CC9CB4F81269}">
      <dsp:nvSpPr>
        <dsp:cNvPr id="0" name=""/>
        <dsp:cNvSpPr/>
      </dsp:nvSpPr>
      <dsp:spPr>
        <a:xfrm>
          <a:off x="0" y="999635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-3472043"/>
                <a:satOff val="-236"/>
                <a:lumOff val="56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472043"/>
                <a:satOff val="-236"/>
                <a:lumOff val="56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472043"/>
                <a:satOff val="-236"/>
                <a:lumOff val="56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3472043"/>
              <a:satOff val="-236"/>
              <a:lumOff val="56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F7CA04-899D-445A-8382-C9521C33239E}">
      <dsp:nvSpPr>
        <dsp:cNvPr id="0" name=""/>
        <dsp:cNvSpPr/>
      </dsp:nvSpPr>
      <dsp:spPr>
        <a:xfrm>
          <a:off x="0" y="999635"/>
          <a:ext cx="6666833" cy="4998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/>
            <a:t>Химиялық.</a:t>
          </a:r>
          <a:endParaRPr lang="en-US" sz="2300" kern="1200"/>
        </a:p>
      </dsp:txBody>
      <dsp:txXfrm>
        <a:off x="0" y="999635"/>
        <a:ext cx="6666833" cy="499817"/>
      </dsp:txXfrm>
    </dsp:sp>
    <dsp:sp modelId="{B25F372F-154E-4AA4-A5A1-2FB2F2086908}">
      <dsp:nvSpPr>
        <dsp:cNvPr id="0" name=""/>
        <dsp:cNvSpPr/>
      </dsp:nvSpPr>
      <dsp:spPr>
        <a:xfrm>
          <a:off x="0" y="1499452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-5208064"/>
                <a:satOff val="-354"/>
                <a:lumOff val="84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208064"/>
                <a:satOff val="-354"/>
                <a:lumOff val="84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208064"/>
                <a:satOff val="-354"/>
                <a:lumOff val="84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5208064"/>
              <a:satOff val="-354"/>
              <a:lumOff val="84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B8B938-F086-4B1E-8702-7F14463DA0B6}">
      <dsp:nvSpPr>
        <dsp:cNvPr id="0" name=""/>
        <dsp:cNvSpPr/>
      </dsp:nvSpPr>
      <dsp:spPr>
        <a:xfrm>
          <a:off x="0" y="1499452"/>
          <a:ext cx="6666833" cy="4998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/>
            <a:t>Механикалық.</a:t>
          </a:r>
          <a:endParaRPr lang="en-US" sz="2300" kern="1200"/>
        </a:p>
      </dsp:txBody>
      <dsp:txXfrm>
        <a:off x="0" y="1499452"/>
        <a:ext cx="6666833" cy="499817"/>
      </dsp:txXfrm>
    </dsp:sp>
    <dsp:sp modelId="{58C92C8A-1140-4830-A1F6-009DDFF3C85D}">
      <dsp:nvSpPr>
        <dsp:cNvPr id="0" name=""/>
        <dsp:cNvSpPr/>
      </dsp:nvSpPr>
      <dsp:spPr>
        <a:xfrm>
          <a:off x="0" y="1999270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-6944086"/>
                <a:satOff val="-472"/>
                <a:lumOff val="112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944086"/>
                <a:satOff val="-472"/>
                <a:lumOff val="112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944086"/>
                <a:satOff val="-472"/>
                <a:lumOff val="112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6944086"/>
              <a:satOff val="-472"/>
              <a:lumOff val="112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7C91BF-218E-4CEC-9280-D7BB5F710675}">
      <dsp:nvSpPr>
        <dsp:cNvPr id="0" name=""/>
        <dsp:cNvSpPr/>
      </dsp:nvSpPr>
      <dsp:spPr>
        <a:xfrm>
          <a:off x="0" y="1999270"/>
          <a:ext cx="6666833" cy="4998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/>
            <a:t>Термиялық.</a:t>
          </a:r>
          <a:endParaRPr lang="en-US" sz="2300" kern="1200"/>
        </a:p>
      </dsp:txBody>
      <dsp:txXfrm>
        <a:off x="0" y="1999270"/>
        <a:ext cx="6666833" cy="499817"/>
      </dsp:txXfrm>
    </dsp:sp>
    <dsp:sp modelId="{944EFE13-8B8D-4756-9D3F-EFD5E33A0446}">
      <dsp:nvSpPr>
        <dsp:cNvPr id="0" name=""/>
        <dsp:cNvSpPr/>
      </dsp:nvSpPr>
      <dsp:spPr>
        <a:xfrm>
          <a:off x="0" y="2499088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-8680107"/>
                <a:satOff val="-590"/>
                <a:lumOff val="140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680107"/>
                <a:satOff val="-590"/>
                <a:lumOff val="140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680107"/>
                <a:satOff val="-590"/>
                <a:lumOff val="140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8680107"/>
              <a:satOff val="-590"/>
              <a:lumOff val="140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525EE38-BA0B-432B-A8A7-1C53C453D934}">
      <dsp:nvSpPr>
        <dsp:cNvPr id="0" name=""/>
        <dsp:cNvSpPr/>
      </dsp:nvSpPr>
      <dsp:spPr>
        <a:xfrm>
          <a:off x="0" y="2499088"/>
          <a:ext cx="6666833" cy="4998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/>
            <a:t>Электрлік.</a:t>
          </a:r>
          <a:endParaRPr lang="en-US" sz="2300" kern="1200"/>
        </a:p>
      </dsp:txBody>
      <dsp:txXfrm>
        <a:off x="0" y="2499088"/>
        <a:ext cx="6666833" cy="499817"/>
      </dsp:txXfrm>
    </dsp:sp>
    <dsp:sp modelId="{73F1719A-34EC-4ECD-A6B7-605B960E71DB}">
      <dsp:nvSpPr>
        <dsp:cNvPr id="0" name=""/>
        <dsp:cNvSpPr/>
      </dsp:nvSpPr>
      <dsp:spPr>
        <a:xfrm>
          <a:off x="0" y="2998905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-10416129"/>
                <a:satOff val="-708"/>
                <a:lumOff val="16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0416129"/>
                <a:satOff val="-708"/>
                <a:lumOff val="16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0416129"/>
                <a:satOff val="-708"/>
                <a:lumOff val="16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10416129"/>
              <a:satOff val="-708"/>
              <a:lumOff val="168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32F2FFE-A16E-482F-B5F8-AB3755326A0E}">
      <dsp:nvSpPr>
        <dsp:cNvPr id="0" name=""/>
        <dsp:cNvSpPr/>
      </dsp:nvSpPr>
      <dsp:spPr>
        <a:xfrm>
          <a:off x="0" y="2998905"/>
          <a:ext cx="6666833" cy="4998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/>
            <a:t>Физиологиялық.</a:t>
          </a:r>
          <a:endParaRPr lang="en-US" sz="2300" kern="1200"/>
        </a:p>
      </dsp:txBody>
      <dsp:txXfrm>
        <a:off x="0" y="2998905"/>
        <a:ext cx="6666833" cy="499817"/>
      </dsp:txXfrm>
    </dsp:sp>
    <dsp:sp modelId="{CF6434D3-2127-412E-A003-FF79A2753040}">
      <dsp:nvSpPr>
        <dsp:cNvPr id="0" name=""/>
        <dsp:cNvSpPr/>
      </dsp:nvSpPr>
      <dsp:spPr>
        <a:xfrm>
          <a:off x="0" y="3498723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9B6882-172E-43A5-973D-B8824F45CA9A}">
      <dsp:nvSpPr>
        <dsp:cNvPr id="0" name=""/>
        <dsp:cNvSpPr/>
      </dsp:nvSpPr>
      <dsp:spPr>
        <a:xfrm>
          <a:off x="0" y="3498723"/>
          <a:ext cx="6666833" cy="4998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 err="1"/>
            <a:t>Осмостық</a:t>
          </a:r>
          <a:r>
            <a:rPr lang="ru-RU" sz="2300" b="1" kern="1200" dirty="0"/>
            <a:t>.</a:t>
          </a:r>
          <a:endParaRPr lang="en-US" sz="2300" kern="1200" dirty="0"/>
        </a:p>
      </dsp:txBody>
      <dsp:txXfrm>
        <a:off x="0" y="3498723"/>
        <a:ext cx="6666833" cy="4998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E989B-EBB7-4E09-94E0-CCF3DDC17D4C}" type="datetimeFigureOut">
              <a:rPr lang="ru-KZ" smtClean="0"/>
              <a:t>16.10.2024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95FA8-957D-435F-9732-13BF70930C0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28340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C1686E-D267-4CF0-B0AB-12966CF77418}" type="slidenum">
              <a:rPr lang="ru-RU" altLang="ru-RU" smtClean="0"/>
              <a:pPr/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0884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4A5130-4451-F01C-831E-3473C7286C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B38D8D7-E13C-0351-9633-178B338BEA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F3DDB2-C42E-09DF-0839-7FEDB67B3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1657-5650-44A1-A754-F8548BFB7D17}" type="datetimeFigureOut">
              <a:rPr lang="ru-KZ" smtClean="0"/>
              <a:t>16.10.2024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ADB992-D5AC-7485-4385-E899D69A1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367BDA-88B3-1372-39C6-13C1D4BE3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85B-E7E5-4ED6-9F59-87DAE89589C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92609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B0B28A-3C4C-A980-E998-015AD0F10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F356FC5-0F34-555B-CB01-187F9CE71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B7E75C-2B59-EDDB-2FDC-74EF25E83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1657-5650-44A1-A754-F8548BFB7D17}" type="datetimeFigureOut">
              <a:rPr lang="ru-KZ" smtClean="0"/>
              <a:t>16.10.2024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584020-AED7-70F8-E478-042054959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E66D36-8B6B-8C52-69FA-DC230AE11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85B-E7E5-4ED6-9F59-87DAE89589C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11353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C356308-103B-FB44-2F5E-488628EEC3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31F8257-4A27-7093-AE91-C1E11E4EF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6A03DD-F5CB-9376-B2BD-DF11475FE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1657-5650-44A1-A754-F8548BFB7D17}" type="datetimeFigureOut">
              <a:rPr lang="ru-KZ" smtClean="0"/>
              <a:t>16.10.2024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0C2367-AC56-22CB-8A1C-0E2A41F08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BAA022-B295-1BA4-F2BE-D0124BE3B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85B-E7E5-4ED6-9F59-87DAE89589C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58747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610CC2-747A-EFE9-C051-4B0A24A7A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C136CC-8710-E510-6027-5EE6F22DD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65737E-96C2-9A7A-7CC8-C4D71BCD3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1657-5650-44A1-A754-F8548BFB7D17}" type="datetimeFigureOut">
              <a:rPr lang="ru-KZ" smtClean="0"/>
              <a:t>16.10.2024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A05A33-1835-8817-6334-42791E7A0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DB85D5-5E9E-A5F2-EFDC-F973AB451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85B-E7E5-4ED6-9F59-87DAE89589C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982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6D5C62-57BB-CFDF-F7F9-3B8E8F38A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3AA608-1FB1-8D4E-BAC6-AB0A384089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883658-74D0-6E1E-B447-D41036D18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1657-5650-44A1-A754-F8548BFB7D17}" type="datetimeFigureOut">
              <a:rPr lang="ru-KZ" smtClean="0"/>
              <a:t>16.10.2024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1942B6-9EF3-03FB-433B-BA5813CD4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A09D3-AC5D-9667-2676-AFCCE6C88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85B-E7E5-4ED6-9F59-87DAE89589C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40814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6BB8BB-B46A-1F39-2ABD-9BE8A8178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CF27A5-B3CD-DFF9-FD7A-E6D04D956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44FC21C-ACF7-FBBF-983A-9175B15FB4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77AAD37-C8E3-1BE9-BE89-7B1B48B67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1657-5650-44A1-A754-F8548BFB7D17}" type="datetimeFigureOut">
              <a:rPr lang="ru-KZ" smtClean="0"/>
              <a:t>16.10.2024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63DAED1-D50C-677D-F4A6-699C70299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40D50EE-7F97-C365-56B5-D0845F2F6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85B-E7E5-4ED6-9F59-87DAE89589C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7226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8CC3FB-9F42-FF48-23BE-73DB3C085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A819A5-3ACB-930F-B74D-0042E01FF3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4C6E44-E467-454F-F4AA-3D630C3C7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7195297-1EB2-0386-A391-9718FC5680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86D1A58-5376-B827-B341-D4EE2378DF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F229A60-B74D-62DA-B06E-2C8227C84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1657-5650-44A1-A754-F8548BFB7D17}" type="datetimeFigureOut">
              <a:rPr lang="ru-KZ" smtClean="0"/>
              <a:t>16.10.2024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1D30A86-F031-DA21-490F-49EB5E247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B284B8-4636-3227-6563-8B29EB68B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85B-E7E5-4ED6-9F59-87DAE89589C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42563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2144DE-779A-A593-EC75-3B479819E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D8E6611-65EA-60E9-1A20-87019F5EF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1657-5650-44A1-A754-F8548BFB7D17}" type="datetimeFigureOut">
              <a:rPr lang="ru-KZ" smtClean="0"/>
              <a:t>16.10.2024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27DB1BB-5F2F-795C-D8DD-B16A386EB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0AC6514-2615-04E6-51D0-C569F7B0B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85B-E7E5-4ED6-9F59-87DAE89589C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9322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48E5A4F-6FB0-A72F-4ACB-E6E72EBEA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1657-5650-44A1-A754-F8548BFB7D17}" type="datetimeFigureOut">
              <a:rPr lang="ru-KZ" smtClean="0"/>
              <a:t>16.10.2024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2B481E4-2EE9-BA9D-7CA1-8D99EA16D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2F7E9AC-B2E6-0DAA-5DC9-DD874389F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85B-E7E5-4ED6-9F59-87DAE89589C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43898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6C5C70-302B-B907-6AC6-69FCC2596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D77DEC-30E0-62E8-5785-4998B8FCB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16053D-B5A3-D7FD-95EB-02A9664EF5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504BCE-E72C-1A8D-FB73-7FA0A8AB4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1657-5650-44A1-A754-F8548BFB7D17}" type="datetimeFigureOut">
              <a:rPr lang="ru-KZ" smtClean="0"/>
              <a:t>16.10.2024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53D4AC9-6415-0BF2-00FE-A7C0DDE80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B0AF974-FF31-C0DB-C1F6-7FCAF2600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85B-E7E5-4ED6-9F59-87DAE89589C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16257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0C7A54-978B-B03A-28D2-8269FE2F6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2744211-BC82-8830-C13F-3900441E66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26ACBB8-325C-C663-54D7-C23E84CF2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E5D2A0D-780E-D3AA-3841-FC07BE6CA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1657-5650-44A1-A754-F8548BFB7D17}" type="datetimeFigureOut">
              <a:rPr lang="ru-KZ" smtClean="0"/>
              <a:t>16.10.2024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1F32475-65C6-8AE2-8512-CBA0F7CF4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C31D30-337B-BB07-7A2D-726B6AD2D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85B-E7E5-4ED6-9F59-87DAE89589C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44226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630B3E-845D-9246-E679-8CD2944A2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EF17CF1-7708-1384-931F-FE8E192E4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065C7-C670-173E-3811-7737C705BB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611657-5650-44A1-A754-F8548BFB7D17}" type="datetimeFigureOut">
              <a:rPr lang="ru-KZ" smtClean="0"/>
              <a:t>16.10.2024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DA21D1-0FE6-70D0-DA98-24445DE290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EB0331-3CC6-1B97-808C-52FCFB6CAA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E6E85B-E7E5-4ED6-9F59-87DAE89589C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04258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0%9B%D0%B0%D1%82%D1%8B%D0%BD_%D1%82%D1%96%D0%BB%D1%96" TargetMode="External"/><Relationship Id="rId2" Type="http://schemas.openxmlformats.org/officeDocument/2006/relationships/hyperlink" Target="http://kk.wikipedia.org/wiki/%D0%93%D1%80%D0%B5%D0%BA_%D1%82%D1%96%D0%BB%D1%9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kk.wikipedia.org/w/index.php?title=%D2%9A%D0%B0%D0%BD%D1%82%D0%B0%D0%BC%D1%8B%D1%80&amp;action=edit&amp;redlink=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2%9A%D0%B0%D0%BD_%D0%B6%D0%B0%D1%81%D1%83%D1%88%D0%B0%D0%BB%D0%B0%D1%80%D1%8B" TargetMode="External"/><Relationship Id="rId7" Type="http://schemas.openxmlformats.org/officeDocument/2006/relationships/image" Target="../media/image1.jpeg"/><Relationship Id="rId2" Type="http://schemas.openxmlformats.org/officeDocument/2006/relationships/hyperlink" Target="http://kk.wikipedia.org/wiki/%D2%9A%D0%B0%D0%BD_%D0%BF%D0%BB%D0%B0%D0%B7%D0%BC%D0%B0%D1%81%D1%8B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org/wiki/%D0%A2%D1%80%D0%BE%D0%BC%D0%B1%D0%BE%D1%86%D0%B8%D1%82" TargetMode="External"/><Relationship Id="rId5" Type="http://schemas.openxmlformats.org/officeDocument/2006/relationships/hyperlink" Target="http://kk.wikipedia.org/w/index.php?title=%D0%9B%D0%B5%D0%B9%D0%BA%D0%BE%D1%86%D0%B8%D1%82&amp;action=edit&amp;redlink=1" TargetMode="External"/><Relationship Id="rId4" Type="http://schemas.openxmlformats.org/officeDocument/2006/relationships/hyperlink" Target="http://kk.wikipedia.org/w/index.php?title=%D0%AD%D1%80%D0%B8%D1%82%D1%80%D0%BE%D1%86%D0%B8%D1%82&amp;action=edit&amp;redlink=1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kk.wikipedia.org/w/index.php?title=%D0%9A%D3%A9%D0%BC%D1%96%D1%80%D2%9B%D1%8B%D1%88%D2%9B%D1%8B%D0%BB_%D0%B3%D0%B0%D0%B7%D1%8B&amp;action=edit&amp;redlink=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rugosvet.ru/uploads/enc/images/12/1235982476e349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63DFAC-F8F8-EEE9-FABA-0FFC0E1DA1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6693" y="1030406"/>
            <a:ext cx="8147713" cy="3081242"/>
          </a:xfrm>
        </p:spPr>
        <p:txBody>
          <a:bodyPr anchor="ctr">
            <a:normAutofit/>
          </a:bodyPr>
          <a:lstStyle/>
          <a:p>
            <a:r>
              <a:rPr lang="kk-KZ" sz="4100" ker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Қан биохимиясы. </a:t>
            </a:r>
            <a:r>
              <a:rPr lang="ru-RU" sz="4100" ker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Қан плазмасындағы органикалық заттар. Қан плазмасы нәруыздары. Қанның ұюы және қан кетуге қарсы жүйелері.</a:t>
            </a:r>
            <a:endParaRPr lang="ru-KZ" sz="4100">
              <a:solidFill>
                <a:srgbClr val="FFFFFF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CD0FE66-F311-3D7F-1A7F-DA03F0AEA0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9943" y="5171093"/>
            <a:ext cx="9078628" cy="860620"/>
          </a:xfrm>
        </p:spPr>
        <p:txBody>
          <a:bodyPr anchor="ctr">
            <a:normAutofit/>
          </a:bodyPr>
          <a:lstStyle/>
          <a:p>
            <a:r>
              <a:rPr lang="ru-RU">
                <a:solidFill>
                  <a:srgbClr val="FFFFFF"/>
                </a:solidFill>
              </a:rPr>
              <a:t>8 д</a:t>
            </a:r>
            <a:r>
              <a:rPr lang="kk-KZ">
                <a:solidFill>
                  <a:srgbClr val="FFFFFF"/>
                </a:solidFill>
              </a:rPr>
              <a:t>әріс</a:t>
            </a:r>
            <a:endParaRPr lang="ru-KZ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765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1027">
            <a:extLst>
              <a:ext uri="{FF2B5EF4-FFF2-40B4-BE49-F238E27FC236}">
                <a16:creationId xmlns:a16="http://schemas.microsoft.com/office/drawing/2014/main" id="{53E367D5-6C18-A052-66D4-224D4C340E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79651" y="404813"/>
            <a:ext cx="7993063" cy="165576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ru-RU" sz="2000" b="1">
                <a:latin typeface="Times New Roman" pitchFamily="18" charset="0"/>
              </a:rPr>
              <a:t>       </a:t>
            </a:r>
            <a:r>
              <a:rPr lang="ru-RU" b="1">
                <a:latin typeface="Times New Roman" pitchFamily="18" charset="0"/>
              </a:rPr>
              <a:t>Эритроциттің құрылысы:  ядросыз жасуша, 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ru-RU" b="1">
                <a:latin typeface="Times New Roman" pitchFamily="18" charset="0"/>
              </a:rPr>
              <a:t>      пішіні екі жағы ойыс диск тәріздес,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ru-RU" b="1">
                <a:latin typeface="Times New Roman" pitchFamily="18" charset="0"/>
              </a:rPr>
              <a:t>                                </a:t>
            </a:r>
            <a:r>
              <a:rPr lang="ru-RU" sz="2400" b="1">
                <a:latin typeface="Times New Roman" pitchFamily="18" charset="0"/>
              </a:rPr>
              <a:t>диаметрі 7,4-7,6 мкм. 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endParaRPr lang="ru-RU" sz="2400" b="1">
              <a:latin typeface="Times New Roman" pitchFamily="18" charset="0"/>
            </a:endParaRPr>
          </a:p>
        </p:txBody>
      </p:sp>
      <p:sp>
        <p:nvSpPr>
          <p:cNvPr id="24580" name="Rectangle 1028">
            <a:extLst>
              <a:ext uri="{FF2B5EF4-FFF2-40B4-BE49-F238E27FC236}">
                <a16:creationId xmlns:a16="http://schemas.microsoft.com/office/drawing/2014/main" id="{AEFA0E2F-084A-8D5B-C6E1-CDFA6BE3E2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2205038"/>
            <a:ext cx="8218487" cy="35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ru-RU" sz="2400" b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Эритроциттердің химиялық құрамы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ru-RU" sz="2800" b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4581" name="Rectangle 1029">
            <a:extLst>
              <a:ext uri="{FF2B5EF4-FFF2-40B4-BE49-F238E27FC236}">
                <a16:creationId xmlns:a16="http://schemas.microsoft.com/office/drawing/2014/main" id="{AFE0BD47-D256-4C0F-04C2-D25F7D0B2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3789364"/>
            <a:ext cx="36004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4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Су 60%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ru-RU" sz="2400" b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4582" name="Rectangle 1030">
            <a:extLst>
              <a:ext uri="{FF2B5EF4-FFF2-40B4-BE49-F238E27FC236}">
                <a16:creationId xmlns:a16="http://schemas.microsoft.com/office/drawing/2014/main" id="{BA68AD69-B8A0-B964-72ED-D4C1EC4046D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096000" y="3860800"/>
            <a:ext cx="33845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ru-RU" sz="2400" b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4583" name="Rectangle 1031">
            <a:extLst>
              <a:ext uri="{FF2B5EF4-FFF2-40B4-BE49-F238E27FC236}">
                <a16:creationId xmlns:a16="http://schemas.microsoft.com/office/drawing/2014/main" id="{E4FB8DA4-29A3-20A7-D0AD-770F64093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6" y="4652963"/>
            <a:ext cx="28797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4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Гемоглобин 36%</a:t>
            </a:r>
          </a:p>
        </p:txBody>
      </p:sp>
      <p:sp>
        <p:nvSpPr>
          <p:cNvPr id="24584" name="Rectangle 1032">
            <a:extLst>
              <a:ext uri="{FF2B5EF4-FFF2-40B4-BE49-F238E27FC236}">
                <a16:creationId xmlns:a16="http://schemas.microsoft.com/office/drawing/2014/main" id="{9C942AD3-363E-1150-6AE3-815B4A3DA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4063" y="4581526"/>
            <a:ext cx="316865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4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Басқа заттар 4%</a:t>
            </a:r>
          </a:p>
        </p:txBody>
      </p:sp>
      <p:sp>
        <p:nvSpPr>
          <p:cNvPr id="24585" name="Rectangle 1033">
            <a:extLst>
              <a:ext uri="{FF2B5EF4-FFF2-40B4-BE49-F238E27FC236}">
                <a16:creationId xmlns:a16="http://schemas.microsoft.com/office/drawing/2014/main" id="{A0B3089B-DB56-45E2-7290-057D2CA67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5229225"/>
            <a:ext cx="820737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ru-RU" sz="2400" b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0249" name="Line 1034">
            <a:extLst>
              <a:ext uri="{FF2B5EF4-FFF2-40B4-BE49-F238E27FC236}">
                <a16:creationId xmlns:a16="http://schemas.microsoft.com/office/drawing/2014/main" id="{BAC658AB-83BF-9036-FC7F-BE9BBF7F27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35413" y="3141664"/>
            <a:ext cx="1439862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10250" name="Line 1035">
            <a:extLst>
              <a:ext uri="{FF2B5EF4-FFF2-40B4-BE49-F238E27FC236}">
                <a16:creationId xmlns:a16="http://schemas.microsoft.com/office/drawing/2014/main" id="{C8F51065-208E-BE78-89A8-4E2DD1BCDAE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75275" y="3141663"/>
            <a:ext cx="187325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10251" name="Line 1036">
            <a:extLst>
              <a:ext uri="{FF2B5EF4-FFF2-40B4-BE49-F238E27FC236}">
                <a16:creationId xmlns:a16="http://schemas.microsoft.com/office/drawing/2014/main" id="{5D5E69F1-0F56-B2CF-85FC-932189EEAF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91175" y="4005263"/>
            <a:ext cx="8636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10252" name="Line 1037">
            <a:extLst>
              <a:ext uri="{FF2B5EF4-FFF2-40B4-BE49-F238E27FC236}">
                <a16:creationId xmlns:a16="http://schemas.microsoft.com/office/drawing/2014/main" id="{65CB3961-7680-157D-8387-687DD6863D74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6364" y="4005263"/>
            <a:ext cx="1512887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24590" name="Rectangle 1038">
            <a:extLst>
              <a:ext uri="{FF2B5EF4-FFF2-40B4-BE49-F238E27FC236}">
                <a16:creationId xmlns:a16="http://schemas.microsoft.com/office/drawing/2014/main" id="{5BDE6456-03FC-F525-0117-B2ABFAD0F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5500" y="3789363"/>
            <a:ext cx="23510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Құрғақ қалдық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          40%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D23131D-AF9F-C7AA-FBA3-9D7B2E2A04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38314" y="260350"/>
            <a:ext cx="8715375" cy="2097088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400" b="1" dirty="0" err="1">
                <a:latin typeface="Times New Roman" pitchFamily="18" charset="0"/>
              </a:rPr>
              <a:t>Эритроциттердің</a:t>
            </a:r>
            <a:r>
              <a:rPr lang="ru-RU" sz="2400" b="1" dirty="0">
                <a:latin typeface="Times New Roman" pitchFamily="18" charset="0"/>
              </a:rPr>
              <a:t> саны (</a:t>
            </a:r>
            <a:r>
              <a:rPr lang="ru-RU" sz="2400" b="1" dirty="0" err="1">
                <a:latin typeface="Times New Roman" pitchFamily="18" charset="0"/>
              </a:rPr>
              <a:t>адам</a:t>
            </a:r>
            <a:r>
              <a:rPr lang="ru-RU" sz="2400" b="1" dirty="0">
                <a:latin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</a:rPr>
              <a:t>қанының</a:t>
            </a:r>
            <a:r>
              <a:rPr lang="ru-RU" sz="2400" b="1" dirty="0">
                <a:latin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</a:rPr>
              <a:t>әр</a:t>
            </a:r>
            <a:r>
              <a:rPr lang="ru-RU" sz="2400" b="1" dirty="0">
                <a:latin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</a:rPr>
              <a:t>литрінде</a:t>
            </a:r>
            <a:r>
              <a:rPr lang="ru-RU" sz="2400" b="1" dirty="0">
                <a:latin typeface="Times New Roman" pitchFamily="18" charset="0"/>
              </a:rPr>
              <a:t>): </a:t>
            </a:r>
            <a:br>
              <a:rPr lang="en-US" sz="2400" b="1" dirty="0">
                <a:latin typeface="Times New Roman" pitchFamily="18" charset="0"/>
              </a:rPr>
            </a:br>
            <a:r>
              <a:rPr lang="kk-KZ" sz="2400" b="1" dirty="0">
                <a:latin typeface="Times New Roman" pitchFamily="18" charset="0"/>
              </a:rPr>
              <a:t>ерлерде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</a:rPr>
              <a:t>– (4,0-5,1)*10</a:t>
            </a:r>
            <a:r>
              <a:rPr lang="ru-RU" sz="2400" b="1" baseline="30000" dirty="0">
                <a:latin typeface="Times New Roman" pitchFamily="18" charset="0"/>
              </a:rPr>
              <a:t>12</a:t>
            </a:r>
            <a:r>
              <a:rPr lang="ru-RU" sz="2400" b="1" dirty="0">
                <a:latin typeface="Times New Roman" pitchFamily="18" charset="0"/>
              </a:rPr>
              <a:t>,    </a:t>
            </a:r>
            <a:r>
              <a:rPr lang="ru-RU" sz="2400" b="1" dirty="0" err="1">
                <a:latin typeface="Times New Roman" pitchFamily="18" charset="0"/>
              </a:rPr>
              <a:t>әйелдерде</a:t>
            </a:r>
            <a:r>
              <a:rPr lang="ru-RU" sz="2400" b="1" dirty="0">
                <a:latin typeface="Times New Roman" pitchFamily="18" charset="0"/>
              </a:rPr>
              <a:t> – (3,7-4,7)*10</a:t>
            </a:r>
            <a:r>
              <a:rPr lang="ru-RU" sz="2400" b="1" baseline="30000" dirty="0">
                <a:latin typeface="Times New Roman" pitchFamily="18" charset="0"/>
              </a:rPr>
              <a:t>12</a:t>
            </a:r>
            <a:r>
              <a:rPr lang="ru-RU" sz="2400" b="1" dirty="0">
                <a:latin typeface="Times New Roman" pitchFamily="18" charset="0"/>
              </a:rPr>
              <a:t>.</a:t>
            </a:r>
            <a:br>
              <a:rPr lang="ru-RU" sz="2400" b="1" dirty="0">
                <a:latin typeface="Times New Roman" pitchFamily="18" charset="0"/>
              </a:rPr>
            </a:br>
            <a:r>
              <a:rPr lang="ru-RU" sz="2400" b="1" i="1" dirty="0">
                <a:latin typeface="Times New Roman" pitchFamily="18" charset="0"/>
              </a:rPr>
              <a:t>Эритроцитоз </a:t>
            </a:r>
            <a:r>
              <a:rPr lang="ru-RU" sz="2400" b="1" dirty="0">
                <a:latin typeface="Times New Roman" pitchFamily="18" charset="0"/>
              </a:rPr>
              <a:t>– </a:t>
            </a:r>
            <a:r>
              <a:rPr lang="ru-RU" sz="2400" b="1" dirty="0" err="1">
                <a:latin typeface="Times New Roman" pitchFamily="18" charset="0"/>
              </a:rPr>
              <a:t>эритроциттер</a:t>
            </a:r>
            <a:r>
              <a:rPr lang="ru-RU" sz="2400" b="1" dirty="0">
                <a:latin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</a:rPr>
              <a:t>санының</a:t>
            </a:r>
            <a:r>
              <a:rPr lang="ru-RU" sz="2400" b="1" dirty="0">
                <a:latin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</a:rPr>
              <a:t>артуы</a:t>
            </a:r>
            <a:r>
              <a:rPr lang="ru-RU" sz="2400" b="1" dirty="0">
                <a:latin typeface="Times New Roman" pitchFamily="18" charset="0"/>
              </a:rPr>
              <a:t>. </a:t>
            </a:r>
            <a:br>
              <a:rPr lang="ru-RU" sz="2400" b="1" dirty="0">
                <a:latin typeface="Times New Roman" pitchFamily="18" charset="0"/>
              </a:rPr>
            </a:br>
            <a:r>
              <a:rPr lang="ru-RU" sz="2400" b="1" dirty="0" err="1">
                <a:latin typeface="Times New Roman" pitchFamily="18" charset="0"/>
              </a:rPr>
              <a:t>Э</a:t>
            </a:r>
            <a:r>
              <a:rPr lang="ru-RU" sz="2400" b="1" i="1" dirty="0" err="1">
                <a:latin typeface="Times New Roman" pitchFamily="18" charset="0"/>
              </a:rPr>
              <a:t>ритроцитопения</a:t>
            </a:r>
            <a:r>
              <a:rPr lang="ru-RU" sz="2400" b="1" i="1" dirty="0">
                <a:latin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</a:rPr>
              <a:t>– </a:t>
            </a:r>
            <a:r>
              <a:rPr lang="ru-RU" sz="2400" b="1" dirty="0" err="1">
                <a:latin typeface="Times New Roman" pitchFamily="18" charset="0"/>
              </a:rPr>
              <a:t>эритроциттер</a:t>
            </a:r>
            <a:r>
              <a:rPr lang="ru-RU" sz="2400" b="1" dirty="0">
                <a:latin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</a:rPr>
              <a:t>санының</a:t>
            </a:r>
            <a:r>
              <a:rPr lang="ru-RU" sz="2400" b="1" dirty="0">
                <a:latin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</a:rPr>
              <a:t>азаюы</a:t>
            </a:r>
            <a:endParaRPr lang="ru-RU" sz="2400" b="1" dirty="0">
              <a:latin typeface="Times New Roman" pitchFamily="18" charset="0"/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145E5EC-4799-99F0-99B3-912010E544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24563" y="2636838"/>
            <a:ext cx="3960812" cy="431800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b="1" dirty="0" err="1"/>
              <a:t>Эритроцитопения</a:t>
            </a:r>
            <a:endParaRPr lang="ru-RU" b="1" dirty="0"/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AFE229A8-2E1C-9461-E93C-D17E3456D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2636839"/>
            <a:ext cx="396081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Эритроцитоз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4E4B1020-709D-6D59-39BA-EDC296EE4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3" y="4006850"/>
            <a:ext cx="2125662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u="sng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Физиологиялық</a:t>
            </a:r>
            <a:endParaRPr lang="ru-RU" b="1" u="sng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342900" indent="-342900" algn="ctr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342900" indent="-342900">
              <a:lnSpc>
                <a:spcPct val="5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Абсолюттік</a:t>
            </a: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342900" indent="-342900">
              <a:lnSpc>
                <a:spcPct val="5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Салыстырмалы</a:t>
            </a: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	</a:t>
            </a:r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CC3EE163-C8BC-D655-D02C-C315A7861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76" y="4006851"/>
            <a:ext cx="2143125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u="sng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Патологиялық</a:t>
            </a:r>
            <a:endParaRPr lang="ru-RU" b="1" u="sng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ru-RU" b="1" u="sng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Абсолюттік</a:t>
            </a: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Салыстырмалы</a:t>
            </a: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22538" name="Rectangle 10">
            <a:extLst>
              <a:ext uri="{FF2B5EF4-FFF2-40B4-BE49-F238E27FC236}">
                <a16:creationId xmlns:a16="http://schemas.microsoft.com/office/drawing/2014/main" id="{5B652C80-A6EB-D674-A389-01EA70C15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3933825"/>
            <a:ext cx="2087563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u="sng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Физиологиялық</a:t>
            </a:r>
            <a:endParaRPr lang="ru-RU" sz="2400" b="1" u="sng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342900" indent="-342900" algn="ctr">
              <a:lnSpc>
                <a:spcPct val="4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ru-RU" sz="2400" b="1" u="sng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Абсолюттік</a:t>
            </a: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Салыстырмалы</a:t>
            </a: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22539" name="Rectangle 11">
            <a:extLst>
              <a:ext uri="{FF2B5EF4-FFF2-40B4-BE49-F238E27FC236}">
                <a16:creationId xmlns:a16="http://schemas.microsoft.com/office/drawing/2014/main" id="{A45B655D-D1E9-D7F0-98D8-7F5FDF6B8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1" y="4006851"/>
            <a:ext cx="205581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u="sng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Патологиялық</a:t>
            </a:r>
            <a:endParaRPr lang="ru-RU" b="1" u="sng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Абсолюттік</a:t>
            </a: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marL="342900" indent="-342900">
              <a:lnSpc>
                <a:spcPct val="7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Салыстырмалы</a:t>
            </a: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11273" name="Line 12">
            <a:extLst>
              <a:ext uri="{FF2B5EF4-FFF2-40B4-BE49-F238E27FC236}">
                <a16:creationId xmlns:a16="http://schemas.microsoft.com/office/drawing/2014/main" id="{37B5F8B5-4A89-F765-9B63-176F5D6AED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55914" y="2997201"/>
            <a:ext cx="936625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11274" name="Line 13">
            <a:extLst>
              <a:ext uri="{FF2B5EF4-FFF2-40B4-BE49-F238E27FC236}">
                <a16:creationId xmlns:a16="http://schemas.microsoft.com/office/drawing/2014/main" id="{71FA73BC-5916-3FBB-F679-4F043DA1AE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92538" y="2997201"/>
            <a:ext cx="129540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11275" name="Line 14">
            <a:extLst>
              <a:ext uri="{FF2B5EF4-FFF2-40B4-BE49-F238E27FC236}">
                <a16:creationId xmlns:a16="http://schemas.microsoft.com/office/drawing/2014/main" id="{6024CE72-D9C2-C77C-250D-1750EA6905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04064" y="2997201"/>
            <a:ext cx="72072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11276" name="Line 15">
            <a:extLst>
              <a:ext uri="{FF2B5EF4-FFF2-40B4-BE49-F238E27FC236}">
                <a16:creationId xmlns:a16="http://schemas.microsoft.com/office/drawing/2014/main" id="{00EBFE97-4619-20F8-C584-FE527B2111B1}"/>
              </a:ext>
            </a:extLst>
          </p:cNvPr>
          <p:cNvSpPr>
            <a:spLocks noChangeShapeType="1"/>
          </p:cNvSpPr>
          <p:nvPr/>
        </p:nvSpPr>
        <p:spPr bwMode="auto">
          <a:xfrm>
            <a:off x="7824789" y="2997201"/>
            <a:ext cx="1150937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611" name="Rectangle 25610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613" name="Group 25612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5614" name="Rectangle 25613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15" name="Rectangle 25614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16" name="Rectangle 25615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618" name="Rectangle 25617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05" name="Rectangle 1029">
            <a:extLst>
              <a:ext uri="{FF2B5EF4-FFF2-40B4-BE49-F238E27FC236}">
                <a16:creationId xmlns:a16="http://schemas.microsoft.com/office/drawing/2014/main" id="{6958F708-59F7-5F84-3220-B367171E076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43631" y="809898"/>
            <a:ext cx="9942716" cy="155448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defRPr/>
            </a:pPr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Эритроциттердің қызметі</a:t>
            </a:r>
          </a:p>
        </p:txBody>
      </p:sp>
      <p:sp>
        <p:nvSpPr>
          <p:cNvPr id="25606" name="Rectangle 1030">
            <a:extLst>
              <a:ext uri="{FF2B5EF4-FFF2-40B4-BE49-F238E27FC236}">
                <a16:creationId xmlns:a16="http://schemas.microsoft.com/office/drawing/2014/main" id="{5E7EF2C9-3490-9EC4-3D7B-7036D145806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45028" y="3017522"/>
            <a:ext cx="9941319" cy="31246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609600" indent="-22860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900" b="1"/>
              <a:t>Тыныс алу, оттегіні өкпеден ұлпаларға және көмірқышқыл газын ұлпалардан өкпеге тасымалдайды.</a:t>
            </a:r>
          </a:p>
          <a:p>
            <a:pPr marL="609600" indent="-22860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900" b="1"/>
              <a:t>Қышқылдық-негіздік тепе-теңдікті қамтамасыз етуге қатысады (Hb буфері).</a:t>
            </a:r>
          </a:p>
          <a:p>
            <a:pPr marL="609600" indent="-22860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900" b="1"/>
              <a:t>Ұлпалардан өкпеге суды тасымалдайды.</a:t>
            </a:r>
          </a:p>
          <a:p>
            <a:pPr marL="609600" indent="-22860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900" b="1"/>
              <a:t>Біріншілік осмостық ауытқуларды қалпына келтіруге қатысады, олар микроосмометрлер тәрізді әсер көрсетеді (Х.Қ. Сәтпаева).</a:t>
            </a:r>
          </a:p>
          <a:p>
            <a:pPr marL="609600" indent="-22860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900" b="1"/>
              <a:t>Кейбір улы заттарды адсорбциялайды.</a:t>
            </a:r>
          </a:p>
          <a:p>
            <a:pPr marL="609600" indent="-22860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900" b="1"/>
              <a:t>Қанның ұюына қатысады.</a:t>
            </a:r>
          </a:p>
          <a:p>
            <a:pPr marL="609600" indent="-22860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900" b="1"/>
              <a:t>Қан тобын анықтайды.</a:t>
            </a:r>
          </a:p>
        </p:txBody>
      </p:sp>
      <p:cxnSp>
        <p:nvCxnSpPr>
          <p:cNvPr id="25620" name="Straight Connector 25619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393" name="Rectangle 1639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95" name="Rectangle 16394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97" name="Rectangle 16396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99" name="Rectangle 16398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401" name="Freeform: Shape 16400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403" name="Rectangle 16402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88E5E81D-4DCF-09CB-832D-4CF0915B60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 eaLnBrk="1" hangingPunct="1">
              <a:defRPr/>
            </a:pPr>
            <a:r>
              <a:rPr lang="ru-RU" sz="1600" b="1">
                <a:solidFill>
                  <a:srgbClr val="FFFFFF"/>
                </a:solidFill>
                <a:latin typeface="Times New Roman" pitchFamily="18" charset="0"/>
              </a:rPr>
              <a:t>Гемоглобин – күрделі белок, хромопротеид, 96% глобин және 4% гем. Гемоглобиннің бір молекуласы О</a:t>
            </a:r>
            <a:r>
              <a:rPr lang="ru-RU" sz="1600" b="1" baseline="-25000">
                <a:solidFill>
                  <a:srgbClr val="FFFFFF"/>
                </a:solidFill>
                <a:latin typeface="Times New Roman" pitchFamily="18" charset="0"/>
              </a:rPr>
              <a:t>2 </a:t>
            </a:r>
            <a:r>
              <a:rPr lang="ru-RU" sz="1600" b="1">
                <a:solidFill>
                  <a:srgbClr val="FFFFFF"/>
                </a:solidFill>
                <a:latin typeface="Times New Roman" pitchFamily="18" charset="0"/>
              </a:rPr>
              <a:t>4 молекуласын байланыстырады, гем құрамына 2 валентті темір кіреді.</a:t>
            </a:r>
          </a:p>
        </p:txBody>
      </p:sp>
      <p:graphicFrame>
        <p:nvGraphicFramePr>
          <p:cNvPr id="16389" name="Rectangle 3">
            <a:extLst>
              <a:ext uri="{FF2B5EF4-FFF2-40B4-BE49-F238E27FC236}">
                <a16:creationId xmlns:a16="http://schemas.microsoft.com/office/drawing/2014/main" id="{208B68F9-FF9A-CB1B-FCE9-89091BE0D2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778412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527" name="Rectangle 2151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28" name="Rectangle 21516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29" name="Rectangle 21518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30" name="Rectangle 21520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31" name="Freeform: Shape 21522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532" name="Rectangle 21524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069F9554-03EC-D735-70DC-96C4E1292D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defRPr/>
            </a:pPr>
            <a:r>
              <a:rPr lang="en-US" sz="2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Гемолиз – бұл эритроциттер қабығының бұзылып Hb-нің плазмаға шығуы. Қан мөлдір, «лак тәрізді» болады.</a:t>
            </a:r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00802867-4710-8ECC-A666-8E83F8EAC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523" y="4868864"/>
            <a:ext cx="5856390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2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Эритроциттердің</a:t>
            </a: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ru-RU" sz="22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осмостық</a:t>
            </a: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ru-RU" sz="22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резистенттілігі</a:t>
            </a: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:</a:t>
            </a:r>
          </a:p>
          <a:p>
            <a:pPr marL="609600" indent="-6096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	</a:t>
            </a:r>
            <a:r>
              <a:rPr lang="ru-RU" sz="22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минималдық</a:t>
            </a: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– 0,46-0,48% </a:t>
            </a:r>
            <a:r>
              <a:rPr lang="en-US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NaCl</a:t>
            </a:r>
          </a:p>
          <a:p>
            <a:pPr marL="609600" indent="-6096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en-US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	</a:t>
            </a:r>
            <a:r>
              <a:rPr lang="ru-RU" sz="22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максималдық</a:t>
            </a:r>
            <a:r>
              <a:rPr lang="ru-RU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– 0,32-0,34 % </a:t>
            </a:r>
            <a:r>
              <a:rPr lang="en-US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NaCl</a:t>
            </a:r>
            <a:endParaRPr lang="ru-RU" sz="22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21533" name="Rectangle 3">
            <a:extLst>
              <a:ext uri="{FF2B5EF4-FFF2-40B4-BE49-F238E27FC236}">
                <a16:creationId xmlns:a16="http://schemas.microsoft.com/office/drawing/2014/main" id="{B44C4632-6B25-1240-9AF7-1F7F0C97DB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428096"/>
              </p:ext>
            </p:extLst>
          </p:nvPr>
        </p:nvGraphicFramePr>
        <p:xfrm>
          <a:off x="4905052" y="750440"/>
          <a:ext cx="6666833" cy="39985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43C48B49-6135-48B6-AC0F-97E5D8D1F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8" name="Rectangle 4">
            <a:extLst>
              <a:ext uri="{FF2B5EF4-FFF2-40B4-BE49-F238E27FC236}">
                <a16:creationId xmlns:a16="http://schemas.microsoft.com/office/drawing/2014/main" id="{B8C97F4A-8411-B353-7939-97C81632EB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29766" y="1146412"/>
            <a:ext cx="9014348" cy="2402006"/>
          </a:xfrm>
        </p:spPr>
        <p:txBody>
          <a:bodyPr vert="horz" lIns="91440" tIns="45720" rIns="91440" bIns="45720" rtlCol="0" anchor="b">
            <a:normAutofit/>
          </a:bodyPr>
          <a:lstStyle/>
          <a:p>
            <a:pPr indent="274638">
              <a:defRPr/>
            </a:pPr>
            <a: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Қанның қызметінің бірі қорғаныс қызметі болып табылады. </a:t>
            </a:r>
            <a:b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Қанның қорғаныс қызметін </a:t>
            </a:r>
            <a:b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-   лейкоциттер атқарады, </a:t>
            </a:r>
            <a:b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-   осы қызметіне қанның ұюы – </a:t>
            </a:r>
            <a:r>
              <a:rPr lang="en-US" sz="26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гемостаз</a:t>
            </a:r>
            <a:br>
              <a:rPr lang="en-US" sz="26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6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sz="2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 жатады. </a:t>
            </a:r>
          </a:p>
        </p:txBody>
      </p:sp>
      <p:sp>
        <p:nvSpPr>
          <p:cNvPr id="4105" name="Rectangle 4104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8" y="4374554"/>
            <a:ext cx="12192007" cy="248344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7" name="Rectangle 4106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40655" y="4374554"/>
            <a:ext cx="4051344" cy="2483446"/>
          </a:xfrm>
          <a:prstGeom prst="rect">
            <a:avLst/>
          </a:prstGeom>
          <a:gradFill>
            <a:gsLst>
              <a:gs pos="4000">
                <a:schemeClr val="accent1">
                  <a:alpha val="21000"/>
                </a:schemeClr>
              </a:gs>
              <a:gs pos="83000">
                <a:schemeClr val="accent1">
                  <a:lumMod val="50000"/>
                  <a:alpha val="61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9" name="Rectangle 4108">
            <a:extLst>
              <a:ext uri="{FF2B5EF4-FFF2-40B4-BE49-F238E27FC236}">
                <a16:creationId xmlns:a16="http://schemas.microsoft.com/office/drawing/2014/main" id="{F256AC18-FB41-4977-8B0C-F5082335A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379429"/>
            <a:ext cx="12191984" cy="1953928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alpha val="5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1" name="Rectangle 4110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8" y="4380927"/>
            <a:ext cx="12192000" cy="2019443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45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876A6E-0B4D-9C7D-98AC-AA2AC88B4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ru-RU" sz="4000" b="1">
                <a:ln>
                  <a:solidFill>
                    <a:srgbClr val="7030A0"/>
                  </a:solidFill>
                </a:ln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Қан</a:t>
            </a:r>
            <a:endParaRPr lang="ru-KZ" sz="4000">
              <a:solidFill>
                <a:srgbClr val="FFFFFF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A1760F-3406-0BEA-4F0F-EC92A8EAE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915019" cy="5546047"/>
          </a:xfrm>
        </p:spPr>
        <p:txBody>
          <a:bodyPr anchor="ctr">
            <a:normAutofit/>
          </a:bodyPr>
          <a:lstStyle/>
          <a:p>
            <a:r>
              <a:rPr lang="ru-RU" b="1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Қан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  <a:hlinkClick r:id="rId2" tooltip="Грек тілі"/>
              </a:rPr>
              <a:t>гр.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haemo</a:t>
            </a:r>
            <a:r>
              <a:rPr lang="en-US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;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  <a:hlinkClick r:id="rId3" tooltip="Латын тілі"/>
              </a:rPr>
              <a:t>лат.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sanguis</a:t>
            </a:r>
            <a:r>
              <a:rPr lang="en-US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қан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) —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организмдегі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ішкі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сұйық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ортаның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бірі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. Ол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  <a:hlinkClick r:id="rId4" tooltip="Қантамыр (мұндай бет жоқ)"/>
              </a:rPr>
              <a:t>қантамырларының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тұйық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жүйесін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бойлай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ағып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тасымалдау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қызметін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атқарады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Қан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мүшелердің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клеткаларына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қоректік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заттар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оттегін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жеткізеді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тіршілік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әрекетінің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өнімдерін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зәр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шығару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мүшелеріне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тасымалдайды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Организмдегі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биологиялық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әрекетшіл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заттардың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гуморальдық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реттелу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қызметі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қанның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қатысуымен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асады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Қан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организмнің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инфекциядан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қорғаныш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реакциясын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dirty="0">
                <a:ln>
                  <a:solidFill>
                    <a:srgbClr val="7030A0"/>
                  </a:solidFill>
                </a:ln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KZ" sz="2000" dirty="0"/>
          </a:p>
        </p:txBody>
      </p:sp>
    </p:spTree>
    <p:extLst>
      <p:ext uri="{BB962C8B-B14F-4D97-AF65-F5344CB8AC3E}">
        <p14:creationId xmlns:p14="http://schemas.microsoft.com/office/powerpoint/2010/main" val="3915695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1">
            <a:extLst>
              <a:ext uri="{FF2B5EF4-FFF2-40B4-BE49-F238E27FC236}">
                <a16:creationId xmlns:a16="http://schemas.microsoft.com/office/drawing/2014/main" id="{B97041BB-E6D7-4132-B806-EFC3105260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668505"/>
              </p:ext>
            </p:extLst>
          </p:nvPr>
        </p:nvGraphicFramePr>
        <p:xfrm>
          <a:off x="747252" y="845574"/>
          <a:ext cx="10854813" cy="55650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0E694EF-0A14-3866-C5FE-4B7DA7A8D9E8}"/>
              </a:ext>
            </a:extLst>
          </p:cNvPr>
          <p:cNvSpPr txBox="1"/>
          <p:nvPr/>
        </p:nvSpPr>
        <p:spPr>
          <a:xfrm>
            <a:off x="1347020" y="202149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Қанның</a:t>
            </a:r>
            <a:r>
              <a:rPr lang="ru-RU" sz="2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қызметі</a:t>
            </a:r>
            <a:endParaRPr lang="ru-RU" sz="2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0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E88D24-947E-5EDC-F22C-AB0D69CDB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735" y="514329"/>
            <a:ext cx="6142704" cy="5601336"/>
          </a:xfrm>
        </p:spPr>
        <p:txBody>
          <a:bodyPr>
            <a:normAutofit/>
          </a:bodyPr>
          <a:lstStyle/>
          <a:p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Ересек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адам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организмінде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шамамен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бес литр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қан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болады.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Қан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ағзадағы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дәнекер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ұлпасының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бөлігі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клетка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аралық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сұйық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зат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  <a:hlinkClick r:id="rId2" tooltip="Қан плазмасы"/>
              </a:rPr>
              <a:t>плазмадан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құралады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Плазмадан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  <a:hlinkClick r:id="rId3" tooltip="Қан жасушалары"/>
              </a:rPr>
              <a:t>қан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  <a:hlinkClick r:id="rId3" tooltip="Қан жасушалары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  <a:hlinkClick r:id="rId3" tooltip="Қан жасушалары"/>
              </a:rPr>
              <a:t>жасушалары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  <a:hlinkClick r:id="rId4" tooltip="Эритроцит (мұндай бет жоқ)"/>
              </a:rPr>
              <a:t>эритроциттер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  <a:hlinkClick r:id="rId5" tooltip="Лейкоцит (мұндай бет жоқ)"/>
              </a:rPr>
              <a:t>лейкоциттер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қан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пластинкалары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  <a:hlinkClick r:id="rId6" tooltip="Тромбоцит"/>
              </a:rPr>
              <a:t>тромбоциттер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болады.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Тромбоциттер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сүйектің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кемік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майындағы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клеткалардан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түзіледі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жетілуі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қорға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жиналып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бұзылуы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мүшелерде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өтеді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KZ" sz="20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14F5608-9746-A68B-0789-5E4033BCEF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07" r="29718" b="-1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692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4F2461F-6E6E-B808-353D-11E04AFEC3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88913"/>
            <a:ext cx="8229600" cy="6477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</a:rPr>
              <a:t>               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</a:rPr>
              <a:t>Қан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</a:rPr>
              <a:t>құрамы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0EBA069-2A5D-A03D-BE97-1B321C8FCB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838201"/>
            <a:ext cx="8382000" cy="792163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lnSpc>
                <a:spcPct val="80000"/>
              </a:lnSpc>
              <a:buNone/>
              <a:defRPr/>
            </a:pP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</a:rPr>
              <a:t>Қанның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</a:rPr>
              <a:t>жалпы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</a:rPr>
              <a:t>мөлшері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</a:rPr>
              <a:t>дене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</a:rPr>
              <a:t>салмағының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</a:rPr>
              <a:t> 6-8%-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</a:rPr>
              <a:t>ын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 marL="0" indent="0" algn="ctr">
              <a:lnSpc>
                <a:spcPct val="80000"/>
              </a:lnSpc>
              <a:buNone/>
              <a:defRPr/>
            </a:pP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</a:rPr>
              <a:t>немесе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</a:rPr>
              <a:t> 4-6 л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</a:rPr>
              <a:t>құрайды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EE32BDF6-08A5-A04E-2841-377E473B9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048000"/>
            <a:ext cx="312420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Эритроциттер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Ерлер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(4,0-5,1)*10</a:t>
            </a:r>
            <a:r>
              <a:rPr lang="ru-RU" sz="20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12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/л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Әйелдер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(3,7-4,7)*10</a:t>
            </a:r>
            <a:r>
              <a:rPr lang="ru-RU" sz="20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12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/л</a:t>
            </a: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2D3C4105-2B4F-770B-30D5-55B26DACC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200400"/>
            <a:ext cx="20574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Тромбоциттер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(180-320)*10</a:t>
            </a:r>
            <a:r>
              <a:rPr lang="ru-RU" sz="20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9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/л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F4F06E98-A124-A1F4-09BC-C7FBC9EF3C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1" y="3200400"/>
            <a:ext cx="1800225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Лейкоциттер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(4-9)*10</a:t>
            </a:r>
            <a:r>
              <a:rPr lang="ru-RU" sz="20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9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/л</a:t>
            </a:r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A059B51B-1EF0-251E-B735-B7F4BD8C0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523" y="4618037"/>
            <a:ext cx="10215716" cy="15843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Гематокриттік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көрсеткіш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– плазма мен </a:t>
            </a: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формалық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элементтердің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көлемдік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ара </a:t>
            </a: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қатынасы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Ерлерде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– 0,40 – 0,48 л/л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Әйелдерде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– 0,36 – 0,42 л/л</a:t>
            </a:r>
          </a:p>
        </p:txBody>
      </p:sp>
      <p:sp>
        <p:nvSpPr>
          <p:cNvPr id="6152" name="Line 9">
            <a:extLst>
              <a:ext uri="{FF2B5EF4-FFF2-40B4-BE49-F238E27FC236}">
                <a16:creationId xmlns:a16="http://schemas.microsoft.com/office/drawing/2014/main" id="{F257DDB8-D312-9618-C2A3-D05F96E253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1" y="2209800"/>
            <a:ext cx="2125663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6153" name="Line 10">
            <a:extLst>
              <a:ext uri="{FF2B5EF4-FFF2-40B4-BE49-F238E27FC236}">
                <a16:creationId xmlns:a16="http://schemas.microsoft.com/office/drawing/2014/main" id="{AB2DE164-02E8-7F7B-23CB-19BCB175F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209800"/>
            <a:ext cx="2057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6154" name="Line 11">
            <a:extLst>
              <a:ext uri="{FF2B5EF4-FFF2-40B4-BE49-F238E27FC236}">
                <a16:creationId xmlns:a16="http://schemas.microsoft.com/office/drawing/2014/main" id="{E5901FD0-9EB9-B787-BE75-25AAEF80E6F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2098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7183" name="Rectangle 15">
            <a:extLst>
              <a:ext uri="{FF2B5EF4-FFF2-40B4-BE49-F238E27FC236}">
                <a16:creationId xmlns:a16="http://schemas.microsoft.com/office/drawing/2014/main" id="{29544E45-9D43-794F-6B9B-787883D65A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1" y="1905000"/>
            <a:ext cx="2333625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Плазма 52-58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%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184" name="Rectangle 16">
            <a:extLst>
              <a:ext uri="{FF2B5EF4-FFF2-40B4-BE49-F238E27FC236}">
                <a16:creationId xmlns:a16="http://schemas.microsoft.com/office/drawing/2014/main" id="{8720F70B-D787-FB74-743D-E49C06011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1828800"/>
            <a:ext cx="5181600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Формалы</a:t>
            </a:r>
            <a:r>
              <a:rPr lang="kk-KZ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қ элементтер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42-48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%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157" name="Line 17">
            <a:extLst>
              <a:ext uri="{FF2B5EF4-FFF2-40B4-BE49-F238E27FC236}">
                <a16:creationId xmlns:a16="http://schemas.microsoft.com/office/drawing/2014/main" id="{02D4D20F-674F-F335-3049-10C3DC24F6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1" y="1447800"/>
            <a:ext cx="1439863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6158" name="Line 18">
            <a:extLst>
              <a:ext uri="{FF2B5EF4-FFF2-40B4-BE49-F238E27FC236}">
                <a16:creationId xmlns:a16="http://schemas.microsoft.com/office/drawing/2014/main" id="{16798252-2A0B-5527-5B97-B9BDED3C16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1447800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E89CFD-0D86-5257-A465-603D1F67E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9432"/>
            <a:ext cx="10515600" cy="5557531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ru-RU" altLang="ru-RU" sz="2800" b="1" dirty="0">
                <a:solidFill>
                  <a:srgbClr val="FF0000"/>
                </a:solidFill>
              </a:rPr>
              <a:t>Гематокрит 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altLang="ru-RU" sz="2800" dirty="0">
                <a:solidFill>
                  <a:srgbClr val="FF0000"/>
                </a:solidFill>
              </a:rPr>
              <a:t>   </a:t>
            </a:r>
            <a:r>
              <a:rPr lang="kk-KZ" altLang="ru-RU" sz="2800" b="1" dirty="0"/>
              <a:t>Ф</a:t>
            </a:r>
            <a:r>
              <a:rPr lang="ru-RU" altLang="ru-RU" sz="2800" b="1" dirty="0" err="1"/>
              <a:t>ормалық</a:t>
            </a:r>
            <a:r>
              <a:rPr lang="ru-RU" altLang="ru-RU" sz="2800" b="1" dirty="0"/>
              <a:t>	 </a:t>
            </a:r>
            <a:r>
              <a:rPr lang="ru-RU" altLang="ru-RU" sz="2800" b="1" dirty="0" err="1">
                <a:solidFill>
                  <a:srgbClr val="FF0000"/>
                </a:solidFill>
              </a:rPr>
              <a:t>элементтер</a:t>
            </a:r>
            <a:r>
              <a:rPr lang="ru-RU" altLang="ru-RU" sz="2800" b="1" dirty="0">
                <a:solidFill>
                  <a:srgbClr val="FF0000"/>
                </a:solidFill>
              </a:rPr>
              <a:t> мен </a:t>
            </a:r>
            <a:r>
              <a:rPr lang="en-US" altLang="ru-RU" sz="2800" b="1" dirty="0"/>
              <a:t>(</a:t>
            </a:r>
            <a:r>
              <a:rPr lang="kk-KZ" altLang="ru-RU" sz="2800" b="1" dirty="0"/>
              <a:t>негізінен эритроциттер</a:t>
            </a:r>
            <a:r>
              <a:rPr lang="ru-RU" altLang="ru-RU" sz="2800" b="1" dirty="0"/>
              <a:t>) </a:t>
            </a:r>
            <a:r>
              <a:rPr lang="ru-RU" altLang="ru-RU" sz="2800" b="1" dirty="0" err="1"/>
              <a:t>қан</a:t>
            </a:r>
            <a:r>
              <a:rPr lang="ru-RU" altLang="ru-RU" sz="2800" b="1" dirty="0"/>
              <a:t> </a:t>
            </a:r>
            <a:r>
              <a:rPr lang="ru-RU" altLang="ru-RU" sz="2800" b="1" dirty="0" err="1">
                <a:solidFill>
                  <a:srgbClr val="FF0000"/>
                </a:solidFill>
              </a:rPr>
              <a:t>плазмасының</a:t>
            </a:r>
            <a:r>
              <a:rPr lang="ru-RU" altLang="ru-RU" sz="2800" b="1" dirty="0">
                <a:solidFill>
                  <a:srgbClr val="FF0000"/>
                </a:solidFill>
              </a:rPr>
              <a:t> </a:t>
            </a:r>
            <a:r>
              <a:rPr lang="ru-RU" altLang="ru-RU" sz="2800" b="1" dirty="0" err="1">
                <a:solidFill>
                  <a:srgbClr val="FF0000"/>
                </a:solidFill>
              </a:rPr>
              <a:t>көлемінің</a:t>
            </a:r>
            <a:r>
              <a:rPr lang="ru-RU" altLang="ru-RU" sz="2800" b="1" dirty="0">
                <a:solidFill>
                  <a:srgbClr val="FF0000"/>
                </a:solidFill>
              </a:rPr>
              <a:t>  </a:t>
            </a:r>
            <a:r>
              <a:rPr lang="ru-RU" altLang="ru-RU" sz="2800" b="1" dirty="0" err="1">
                <a:solidFill>
                  <a:srgbClr val="FF0000"/>
                </a:solidFill>
              </a:rPr>
              <a:t>қарым</a:t>
            </a:r>
            <a:r>
              <a:rPr lang="ru-RU" altLang="ru-RU" sz="2800" b="1" dirty="0">
                <a:solidFill>
                  <a:srgbClr val="FF0000"/>
                </a:solidFill>
              </a:rPr>
              <a:t> </a:t>
            </a:r>
            <a:r>
              <a:rPr lang="ru-RU" altLang="ru-RU" sz="2800" b="1" dirty="0" err="1">
                <a:solidFill>
                  <a:srgbClr val="FF0000"/>
                </a:solidFill>
              </a:rPr>
              <a:t>қатынасы</a:t>
            </a:r>
            <a:endParaRPr lang="ru-RU" altLang="ru-RU" sz="2800" b="1" dirty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ru-RU" altLang="ru-RU" sz="3200" b="1" dirty="0">
                <a:solidFill>
                  <a:srgbClr val="FF0000"/>
                </a:solidFill>
              </a:rPr>
              <a:t>гематокрит  </a:t>
            </a:r>
            <a:r>
              <a:rPr lang="ru-RU" altLang="ru-RU" sz="2800" b="1" dirty="0"/>
              <a:t> </a:t>
            </a:r>
            <a:r>
              <a:rPr lang="ru-RU" altLang="ru-RU" sz="2800" b="1" dirty="0" err="1"/>
              <a:t>деп</a:t>
            </a:r>
            <a:r>
              <a:rPr lang="ru-RU" altLang="ru-RU" sz="2800" b="1" dirty="0"/>
              <a:t> </a:t>
            </a:r>
            <a:r>
              <a:rPr lang="ru-RU" altLang="ru-RU" sz="2800" b="1" dirty="0" err="1"/>
              <a:t>аталады</a:t>
            </a:r>
            <a:r>
              <a:rPr lang="ru-RU" altLang="ru-RU" sz="2800" b="1" dirty="0"/>
              <a:t> </a:t>
            </a:r>
          </a:p>
          <a:p>
            <a:pPr eaLnBrk="1" hangingPunct="1"/>
            <a:r>
              <a:rPr lang="ru-RU" altLang="ru-RU" sz="2800" b="1" dirty="0"/>
              <a:t>\</a:t>
            </a:r>
            <a:r>
              <a:rPr lang="ru-RU" altLang="ru-RU" sz="2800" b="1" dirty="0" err="1"/>
              <a:t>центрифугированиядан</a:t>
            </a:r>
            <a:r>
              <a:rPr lang="ru-RU" altLang="ru-RU" sz="2800" b="1" dirty="0"/>
              <a:t>	 </a:t>
            </a:r>
            <a:r>
              <a:rPr lang="ru-RU" altLang="ru-RU" sz="2800" b="1" dirty="0" err="1"/>
              <a:t>кейін</a:t>
            </a:r>
            <a:r>
              <a:rPr lang="ru-RU" altLang="ru-RU" sz="2800" b="1" dirty="0"/>
              <a:t>\.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Ерлерде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– 0,40 – 0,48 л/л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Әйелдерде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– 0,36 – 0,42 л/л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altLang="ru-RU" sz="2800" b="1" dirty="0" err="1">
                <a:solidFill>
                  <a:srgbClr val="FF0000"/>
                </a:solidFill>
              </a:rPr>
              <a:t>Нәрестелерде</a:t>
            </a:r>
            <a:r>
              <a:rPr lang="ru-RU" altLang="ru-RU" sz="2800" b="1" dirty="0">
                <a:solidFill>
                  <a:srgbClr val="FF0000"/>
                </a:solidFill>
              </a:rPr>
              <a:t> </a:t>
            </a:r>
            <a:r>
              <a:rPr lang="ru-RU" altLang="ru-RU" sz="2800" b="1" dirty="0" err="1">
                <a:solidFill>
                  <a:srgbClr val="FF0000"/>
                </a:solidFill>
              </a:rPr>
              <a:t>шамасымен</a:t>
            </a:r>
            <a:r>
              <a:rPr lang="ru-RU" altLang="ru-RU" sz="2800" b="1" dirty="0">
                <a:solidFill>
                  <a:srgbClr val="FF0000"/>
                </a:solidFill>
              </a:rPr>
              <a:t> </a:t>
            </a:r>
            <a:r>
              <a:rPr lang="ru-RU" altLang="ru-RU" sz="2800" b="1" dirty="0">
                <a:solidFill>
                  <a:schemeClr val="tx2"/>
                </a:solidFill>
              </a:rPr>
              <a:t>20 %</a:t>
            </a:r>
            <a:r>
              <a:rPr lang="ru-RU" altLang="ru-RU" sz="2800" b="1" dirty="0">
                <a:solidFill>
                  <a:srgbClr val="FF0000"/>
                </a:solidFill>
              </a:rPr>
              <a:t> </a:t>
            </a:r>
            <a:r>
              <a:rPr lang="ru-RU" altLang="ru-RU" sz="2800" b="1" dirty="0" err="1">
                <a:solidFill>
                  <a:srgbClr val="FF0000"/>
                </a:solidFill>
              </a:rPr>
              <a:t>жоғары,ал</a:t>
            </a:r>
            <a:r>
              <a:rPr lang="ru-RU" altLang="ru-RU" sz="2800" b="1" dirty="0">
                <a:solidFill>
                  <a:srgbClr val="FF0000"/>
                </a:solidFill>
              </a:rPr>
              <a:t> </a:t>
            </a:r>
            <a:r>
              <a:rPr lang="ru-RU" altLang="ru-RU" sz="2800" b="1" dirty="0" err="1">
                <a:solidFill>
                  <a:srgbClr val="FF0000"/>
                </a:solidFill>
              </a:rPr>
              <a:t>кішкентай</a:t>
            </a:r>
            <a:r>
              <a:rPr lang="ru-RU" altLang="ru-RU" sz="2800" b="1" dirty="0">
                <a:solidFill>
                  <a:srgbClr val="FF0000"/>
                </a:solidFill>
              </a:rPr>
              <a:t> </a:t>
            </a:r>
            <a:r>
              <a:rPr lang="ru-RU" altLang="ru-RU" sz="2800" b="1" dirty="0" err="1">
                <a:solidFill>
                  <a:srgbClr val="FF0000"/>
                </a:solidFill>
              </a:rPr>
              <a:t>балаларда</a:t>
            </a:r>
            <a:r>
              <a:rPr lang="ru-RU" altLang="ru-RU" sz="2800" b="1" dirty="0">
                <a:solidFill>
                  <a:srgbClr val="FF0000"/>
                </a:solidFill>
              </a:rPr>
              <a:t> —</a:t>
            </a:r>
            <a:r>
              <a:rPr lang="ru-RU" altLang="ru-RU" sz="2800" b="1" dirty="0">
                <a:solidFill>
                  <a:schemeClr val="tx2"/>
                </a:solidFill>
              </a:rPr>
              <a:t>10%</a:t>
            </a:r>
            <a:r>
              <a:rPr lang="ru-RU" altLang="ru-RU" sz="2800" b="1" dirty="0">
                <a:solidFill>
                  <a:srgbClr val="FF0000"/>
                </a:solidFill>
              </a:rPr>
              <a:t> </a:t>
            </a:r>
            <a:r>
              <a:rPr lang="ru-RU" altLang="ru-RU" sz="2800" b="1" dirty="0" err="1">
                <a:solidFill>
                  <a:srgbClr val="FF0000"/>
                </a:solidFill>
              </a:rPr>
              <a:t>төмен</a:t>
            </a:r>
            <a:r>
              <a:rPr lang="ru-RU" altLang="ru-RU" sz="2800" b="1" dirty="0">
                <a:solidFill>
                  <a:srgbClr val="FF0000"/>
                </a:solidFill>
              </a:rPr>
              <a:t> </a:t>
            </a:r>
            <a:r>
              <a:rPr lang="ru-RU" altLang="ru-RU" sz="2800" b="1" dirty="0" err="1">
                <a:solidFill>
                  <a:srgbClr val="FF0000"/>
                </a:solidFill>
              </a:rPr>
              <a:t>үлкен</a:t>
            </a:r>
            <a:r>
              <a:rPr lang="ru-RU" altLang="ru-RU" sz="2800" b="1" dirty="0">
                <a:solidFill>
                  <a:srgbClr val="FF0000"/>
                </a:solidFill>
              </a:rPr>
              <a:t> </a:t>
            </a:r>
            <a:r>
              <a:rPr lang="ru-RU" altLang="ru-RU" sz="2800" b="1" dirty="0" err="1">
                <a:solidFill>
                  <a:srgbClr val="FF0000"/>
                </a:solidFill>
              </a:rPr>
              <a:t>кісімен</a:t>
            </a:r>
            <a:r>
              <a:rPr lang="ru-RU" altLang="ru-RU" sz="2800" b="1" dirty="0">
                <a:solidFill>
                  <a:srgbClr val="FF0000"/>
                </a:solidFill>
              </a:rPr>
              <a:t> </a:t>
            </a:r>
            <a:r>
              <a:rPr lang="ru-RU" altLang="ru-RU" sz="2800" b="1" dirty="0" err="1">
                <a:solidFill>
                  <a:srgbClr val="FF0000"/>
                </a:solidFill>
              </a:rPr>
              <a:t>салыстырғанда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pPr eaLnBrk="1" hangingPunct="1"/>
            <a:endParaRPr lang="ru-RU" altLang="ru-RU" sz="2800" b="1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220546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9" name="Rectangle 4102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66916" y="589936"/>
            <a:ext cx="6007511" cy="5353666"/>
          </a:xfrm>
        </p:spPr>
        <p:txBody>
          <a:bodyPr>
            <a:normAutofit/>
          </a:bodyPr>
          <a:lstStyle/>
          <a:p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Плазма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еріген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органикалық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бейорганикалық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заттары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судан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. Плазма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құрамының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өзгеруі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организм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қауіпті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Қанға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үздіксіз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заттардың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қосылуына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қарамастан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плазманың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құрамы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өзгермейді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Плазмадаға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артық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заттар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зәр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шығару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мүшелері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шығарылады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қан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өкпеде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  <a:hlinkClick r:id="rId2" tooltip="Көмірқышқыл газы (мұндай бет жоқ)"/>
              </a:rPr>
              <a:t>көмірқышқыл</a:t>
            </a:r>
            <a:r>
              <a:rPr lang="ru-RU" u="sng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  <a:hlinkClick r:id="rId2" tooltip="Көмірқышқыл газы (мұндай бет жоқ)"/>
              </a:rPr>
              <a:t> </a:t>
            </a:r>
            <a:r>
              <a:rPr lang="ru-RU" u="sng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  <a:hlinkClick r:id="rId2" tooltip="Көмірқышқыл газы (мұндай бет жоқ)"/>
              </a:rPr>
              <a:t>газынан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бүйректе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судың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артық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мөлшері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еріген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минералды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тұздардан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арылады</a:t>
            </a:r>
            <a:r>
              <a:rPr lang="ru-RU" dirty="0">
                <a:ln>
                  <a:solidFill>
                    <a:srgbClr val="002060"/>
                  </a:solidFill>
                </a:ln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/>
          </a:p>
        </p:txBody>
      </p:sp>
      <p:pic>
        <p:nvPicPr>
          <p:cNvPr id="4098" name="Picture 2" descr="Плазма крови. Большая российская энциклопедия">
            <a:extLst>
              <a:ext uri="{FF2B5EF4-FFF2-40B4-BE49-F238E27FC236}">
                <a16:creationId xmlns:a16="http://schemas.microsoft.com/office/drawing/2014/main" id="{1F335400-8D3E-DFA8-81F7-9A1231089B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81393" y="1425678"/>
            <a:ext cx="4993082" cy="3129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0" name="Rectangle 4104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1" name="Rectangle 4106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300" y="6406115"/>
            <a:ext cx="4076698" cy="464399"/>
          </a:xfrm>
          <a:prstGeom prst="rect">
            <a:avLst/>
          </a:prstGeom>
          <a:gradFill>
            <a:gsLst>
              <a:gs pos="19000">
                <a:srgbClr val="000000">
                  <a:alpha val="46000"/>
                </a:srgbClr>
              </a:gs>
              <a:gs pos="99000">
                <a:schemeClr val="accent1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>
            <a:extLst>
              <a:ext uri="{FF2B5EF4-FFF2-40B4-BE49-F238E27FC236}">
                <a16:creationId xmlns:a16="http://schemas.microsoft.com/office/drawing/2014/main" id="{ECCBF54E-6B55-56EF-0854-687D89D29B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3750" y="188913"/>
            <a:ext cx="8229600" cy="6477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</a:rPr>
              <a:t>Плазма</a:t>
            </a:r>
            <a:r>
              <a:rPr lang="ru-RU" sz="3200" b="1" dirty="0">
                <a:latin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</a:rPr>
              <a:t>құрамы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8262" name="Group 70">
            <a:extLst>
              <a:ext uri="{FF2B5EF4-FFF2-40B4-BE49-F238E27FC236}">
                <a16:creationId xmlns:a16="http://schemas.microsoft.com/office/drawing/2014/main" id="{7D04B728-0141-8BF3-9E14-D207478D026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35883472"/>
              </p:ext>
            </p:extLst>
          </p:nvPr>
        </p:nvGraphicFramePr>
        <p:xfrm>
          <a:off x="1703389" y="2565400"/>
          <a:ext cx="5184775" cy="2889250"/>
        </p:xfrm>
        <a:graphic>
          <a:graphicData uri="http://schemas.openxmlformats.org/drawingml/2006/table">
            <a:tbl>
              <a:tblPr/>
              <a:tblGrid>
                <a:gridCol w="2516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8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19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Азотты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заттар</a:t>
                      </a:r>
                      <a:r>
                        <a:rPr kumimoji="0" 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 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Азотсыз заттар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7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Белоктар – 60-80 </a:t>
                      </a: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г/л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Альбумин – 35-45</a:t>
                      </a:r>
                      <a:r>
                        <a:rPr kumimoji="0" lang="ru-RU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г/л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Глобулин – </a:t>
                      </a:r>
                      <a:r>
                        <a:rPr kumimoji="0" lang="ru-RU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20-35</a:t>
                      </a:r>
                      <a:r>
                        <a:rPr kumimoji="0" 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г/л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Фибриноген – </a:t>
                      </a:r>
                      <a:r>
                        <a:rPr kumimoji="0" lang="ru-RU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3-5</a:t>
                      </a:r>
                      <a:r>
                        <a:rPr kumimoji="0" 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г/л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Қалдық азот - 14,3-28,6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                           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ммоль/л</a:t>
                      </a: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Мочевина – 3,0-8,0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                           </a:t>
                      </a:r>
                      <a:r>
                        <a:rPr kumimoji="0" 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ммоль/л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Билирубин – 8-20 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ммоль/л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Липидтер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– 4,0-8,0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                               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ммоль/л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Холестерин (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жалпы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) –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                    3,0-7,0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ммоль/л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Глюкоза – 3,3-5,6 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ммоль/л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197" name="Rectangle 5">
            <a:extLst>
              <a:ext uri="{FF2B5EF4-FFF2-40B4-BE49-F238E27FC236}">
                <a16:creationId xmlns:a16="http://schemas.microsoft.com/office/drawing/2014/main" id="{31AD6BC8-31F0-7B1F-5E08-B5A290A3B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1052513"/>
            <a:ext cx="21590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Су 90-92%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1BF8E2A1-1A85-BA44-14FB-D994F7DC4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438" y="981076"/>
            <a:ext cx="316865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Құрғақ қалдық 8-10%</a:t>
            </a:r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1D2FCE3D-8E2C-E445-978D-760FCB8F8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1916113"/>
            <a:ext cx="38893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0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Органикалық заттар 7-9%</a:t>
            </a:r>
          </a:p>
        </p:txBody>
      </p:sp>
      <p:sp>
        <p:nvSpPr>
          <p:cNvPr id="8200" name="Rectangle 8">
            <a:extLst>
              <a:ext uri="{FF2B5EF4-FFF2-40B4-BE49-F238E27FC236}">
                <a16:creationId xmlns:a16="http://schemas.microsoft.com/office/drawing/2014/main" id="{C5925C7F-0B31-7F92-5155-A40A88778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8164" y="1773239"/>
            <a:ext cx="3779837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kk-KZ" sz="20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Бейорганикалық заттар </a:t>
            </a: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~1%</a:t>
            </a:r>
            <a:endParaRPr lang="ru-RU" sz="200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graphicFrame>
        <p:nvGraphicFramePr>
          <p:cNvPr id="8259" name="Group 67">
            <a:extLst>
              <a:ext uri="{FF2B5EF4-FFF2-40B4-BE49-F238E27FC236}">
                <a16:creationId xmlns:a16="http://schemas.microsoft.com/office/drawing/2014/main" id="{72C40651-59C0-6BAE-6942-3ECACF01F3C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22463720"/>
              </p:ext>
            </p:extLst>
          </p:nvPr>
        </p:nvGraphicFramePr>
        <p:xfrm>
          <a:off x="7032625" y="2565401"/>
          <a:ext cx="3384550" cy="2879725"/>
        </p:xfrm>
        <a:graphic>
          <a:graphicData uri="http://schemas.openxmlformats.org/drawingml/2006/table">
            <a:tbl>
              <a:tblPr/>
              <a:tblGrid>
                <a:gridCol w="3384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7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Na</a:t>
                      </a:r>
                      <a:r>
                        <a:rPr kumimoji="0" lang="en-US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+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- 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130-150 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ммоль/л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K</a:t>
                      </a:r>
                      <a:r>
                        <a:rPr kumimoji="0" lang="en-US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+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-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3,0-8,0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ммоль/л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C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а</a:t>
                      </a:r>
                      <a:r>
                        <a:rPr kumimoji="0" lang="en-US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+ +</a:t>
                      </a:r>
                      <a:r>
                        <a:rPr kumimoji="0" lang="ru-RU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- 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2,5-2,75 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ммоль/л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Cl </a:t>
                      </a:r>
                      <a:r>
                        <a:rPr kumimoji="0" lang="en-US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- 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95-110 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ммоль/л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Mg 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+ +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–</a:t>
                      </a:r>
                      <a:r>
                        <a:rPr kumimoji="0" 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до 1 ммоль/л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216" name="Line 48">
            <a:extLst>
              <a:ext uri="{FF2B5EF4-FFF2-40B4-BE49-F238E27FC236}">
                <a16:creationId xmlns:a16="http://schemas.microsoft.com/office/drawing/2014/main" id="{1BB0A102-02EA-AB18-52BF-48B51DC5E8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79876" y="765175"/>
            <a:ext cx="14398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17" name="Line 49">
            <a:extLst>
              <a:ext uri="{FF2B5EF4-FFF2-40B4-BE49-F238E27FC236}">
                <a16:creationId xmlns:a16="http://schemas.microsoft.com/office/drawing/2014/main" id="{09C2A50A-2FFD-9747-B608-EB8964200D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9739" y="765176"/>
            <a:ext cx="1512887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18" name="Line 50">
            <a:extLst>
              <a:ext uri="{FF2B5EF4-FFF2-40B4-BE49-F238E27FC236}">
                <a16:creationId xmlns:a16="http://schemas.microsoft.com/office/drawing/2014/main" id="{4EC0480F-6426-EECD-0668-6A3AE725AF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43475" y="1484314"/>
            <a:ext cx="165735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  <p:sp>
        <p:nvSpPr>
          <p:cNvPr id="8219" name="Line 51">
            <a:extLst>
              <a:ext uri="{FF2B5EF4-FFF2-40B4-BE49-F238E27FC236}">
                <a16:creationId xmlns:a16="http://schemas.microsoft.com/office/drawing/2014/main" id="{AAC60365-9668-CA05-F151-A099371D84FE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0825" y="1484314"/>
            <a:ext cx="17272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K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4DA635D-D0C3-7D01-6DB7-867D2746393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274638"/>
            <a:ext cx="8229600" cy="563562"/>
          </a:xfrm>
        </p:spPr>
        <p:txBody>
          <a:bodyPr anchor="b">
            <a:normAutofit fontScale="90000"/>
          </a:bodyPr>
          <a:lstStyle/>
          <a:p>
            <a:pPr eaLnBrk="1" hangingPunct="1"/>
            <a:r>
              <a:rPr lang="kk-KZ" altLang="ru-RU" sz="4000" b="1"/>
              <a:t>Қанның жасушалары</a:t>
            </a:r>
            <a:endParaRPr lang="ru-RU" altLang="ru-RU" sz="4000" b="1"/>
          </a:p>
        </p:txBody>
      </p:sp>
      <p:pic>
        <p:nvPicPr>
          <p:cNvPr id="11267" name="Рисунок 1" descr="КЛЕТКИ КРОВИ">
            <a:hlinkClick r:id="rId3"/>
            <a:extLst>
              <a:ext uri="{FF2B5EF4-FFF2-40B4-BE49-F238E27FC236}">
                <a16:creationId xmlns:a16="http://schemas.microsoft.com/office/drawing/2014/main" id="{AC91C9F3-6DC6-4AB0-E3D9-825C63326DD0}"/>
              </a:ext>
            </a:extLst>
          </p:cNvPr>
          <p:cNvPicPr>
            <a:picLocks noChangeAspect="1" noChangeArrowheads="1"/>
          </p:cNvPicPr>
          <p:nvPr>
            <p:ph type="body" idx="4294967295"/>
          </p:nvPr>
        </p:nvPicPr>
        <p:blipFill>
          <a:blip r:embed="rId4">
            <a:lum contras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838200"/>
            <a:ext cx="9144000" cy="61722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901</Words>
  <Application>Microsoft Office PowerPoint</Application>
  <PresentationFormat>Широкоэкранный</PresentationFormat>
  <Paragraphs>123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Arial</vt:lpstr>
      <vt:lpstr>Times New Roman</vt:lpstr>
      <vt:lpstr>Wingdings</vt:lpstr>
      <vt:lpstr>Тема Office</vt:lpstr>
      <vt:lpstr>Қан биохимиясы. Қан плазмасындағы органикалық заттар. Қан плазмасы нәруыздары. Қанның ұюы және қан кетуге қарсы жүйелері.</vt:lpstr>
      <vt:lpstr>Қан</vt:lpstr>
      <vt:lpstr>Презентация PowerPoint</vt:lpstr>
      <vt:lpstr>Презентация PowerPoint</vt:lpstr>
      <vt:lpstr>                Қан құрамы</vt:lpstr>
      <vt:lpstr>Презентация PowerPoint</vt:lpstr>
      <vt:lpstr>Презентация PowerPoint</vt:lpstr>
      <vt:lpstr>Плазма құрамы</vt:lpstr>
      <vt:lpstr>Қанның жасушалары</vt:lpstr>
      <vt:lpstr>Презентация PowerPoint</vt:lpstr>
      <vt:lpstr>Эритроциттердің саны (адам қанының әр литрінде):  ерлерде – (4,0-5,1)*1012,    әйелдерде – (3,7-4,7)*1012. Эритроцитоз – эритроциттер санының артуы.  Эритроцитопения – эритроциттер санының азаюы</vt:lpstr>
      <vt:lpstr>Эритроциттердің қызметі</vt:lpstr>
      <vt:lpstr>Гемоглобин – күрделі белок, хромопротеид, 96% глобин және 4% гем. Гемоглобиннің бір молекуласы О2 4 молекуласын байланыстырады, гем құрамына 2 валентті темір кіреді.</vt:lpstr>
      <vt:lpstr>Гемолиз – бұл эритроциттер қабығының бұзылып Hb-нің плазмаға шығуы. Қан мөлдір, «лак тәрізді» болады.</vt:lpstr>
      <vt:lpstr>Қанның қызметінің бірі қорғаныс қызметі болып табылады.  Қанның қорғаныс қызметін   -   лейкоциттер атқарады,   -   осы қызметіне қанның ұюы – гемостаз      жатады.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Диас Суюнбай</dc:creator>
  <cp:lastModifiedBy>Диас Суюнбай</cp:lastModifiedBy>
  <cp:revision>6</cp:revision>
  <dcterms:created xsi:type="dcterms:W3CDTF">2024-10-16T16:26:43Z</dcterms:created>
  <dcterms:modified xsi:type="dcterms:W3CDTF">2024-10-16T18:11:49Z</dcterms:modified>
</cp:coreProperties>
</file>